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308" r:id="rId5"/>
    <p:sldId id="316" r:id="rId6"/>
    <p:sldId id="304" r:id="rId7"/>
    <p:sldId id="309" r:id="rId8"/>
    <p:sldId id="312" r:id="rId9"/>
    <p:sldId id="317" r:id="rId10"/>
    <p:sldId id="318" r:id="rId11"/>
    <p:sldId id="305" r:id="rId12"/>
    <p:sldId id="311" r:id="rId13"/>
    <p:sldId id="319" r:id="rId14"/>
    <p:sldId id="314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4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0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3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46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5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6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4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1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0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82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9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Assincronicidade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Promises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Manipulação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13799" r="9208" b="14264"/>
          <a:stretch/>
        </p:blipFill>
        <p:spPr>
          <a:xfrm>
            <a:off x="2507510" y="1983490"/>
            <a:ext cx="7176978" cy="42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Async/await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</a:p>
        </p:txBody>
      </p:sp>
    </p:spTree>
    <p:extLst>
      <p:ext uri="{BB962C8B-B14F-4D97-AF65-F5344CB8AC3E}">
        <p14:creationId xmlns:p14="http://schemas.microsoft.com/office/powerpoint/2010/main" val="20289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Async/await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4995" y="1318717"/>
            <a:ext cx="102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Funções assíncronas precisam dessas duas palavras chave.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13642" r="9399" b="13178"/>
          <a:stretch/>
        </p:blipFill>
        <p:spPr>
          <a:xfrm>
            <a:off x="2916865" y="2159881"/>
            <a:ext cx="6358270" cy="39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Async/await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4995" y="1318717"/>
            <a:ext cx="102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Funções assíncronas também retornam Promises!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13642" r="9399" b="13178"/>
          <a:stretch/>
        </p:blipFill>
        <p:spPr>
          <a:xfrm>
            <a:off x="747823" y="1959153"/>
            <a:ext cx="5610447" cy="34981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80" y="4752496"/>
            <a:ext cx="57245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Async/await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54975" y="1279581"/>
            <a:ext cx="528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Utilizando try...catch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t="10698" r="9063" b="10698"/>
          <a:stretch/>
        </p:blipFill>
        <p:spPr>
          <a:xfrm>
            <a:off x="3235840" y="1886382"/>
            <a:ext cx="5720316" cy="47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o que são Promises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Ensinar como manipulá-las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as palavras-chave “async” e “await”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49078" y="2722283"/>
            <a:ext cx="5036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002060"/>
                </a:solidFill>
              </a:rPr>
              <a:t>Assíncrono</a:t>
            </a:r>
          </a:p>
          <a:p>
            <a:pPr lvl="1"/>
            <a:r>
              <a:rPr lang="pt-BR" sz="3200">
                <a:solidFill>
                  <a:srgbClr val="002060"/>
                </a:solidFill>
              </a:rPr>
              <a:t>“Que não ocorre ou não se efetiva ao mesmo tempo.”</a:t>
            </a:r>
          </a:p>
        </p:txBody>
      </p:sp>
      <p:pic>
        <p:nvPicPr>
          <p:cNvPr id="1028" name="Picture 4" descr="Deciding between Synchronous and Asynchronous Approaches | Centre for  Teaching and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55" y="1279581"/>
            <a:ext cx="4792179" cy="49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26288" y="1523327"/>
            <a:ext cx="9739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O Javascript roda de maneira </a:t>
            </a:r>
            <a:r>
              <a:rPr lang="pt-BR" sz="3200" b="1">
                <a:solidFill>
                  <a:srgbClr val="002060"/>
                </a:solidFill>
              </a:rPr>
              <a:t>síncrona</a:t>
            </a:r>
            <a:r>
              <a:rPr lang="pt-BR" sz="320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Picture 2" descr="Sync vs Async 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09" y="2749627"/>
            <a:ext cx="7131382" cy="37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Promises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</a:p>
        </p:txBody>
      </p:sp>
    </p:spTree>
    <p:extLst>
      <p:ext uri="{BB962C8B-B14F-4D97-AF65-F5344CB8AC3E}">
        <p14:creationId xmlns:p14="http://schemas.microsoft.com/office/powerpoint/2010/main" val="13984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Promises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3451" y="1228171"/>
            <a:ext cx="1030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Objeto de processamento assíncrono</a:t>
            </a:r>
          </a:p>
        </p:txBody>
      </p:sp>
      <p:pic>
        <p:nvPicPr>
          <p:cNvPr id="3074" name="Picture 2" descr="JavaScript Promise Tutorial: Resolve, Reject, and Chaining in JS and ES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16" y="2456540"/>
            <a:ext cx="5146761" cy="28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975764" y="2868579"/>
            <a:ext cx="4272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Inicialmente, seu valor é desconhecido. Ela pode, então, ser </a:t>
            </a:r>
            <a:r>
              <a:rPr lang="pt-BR" sz="3200" b="1">
                <a:solidFill>
                  <a:srgbClr val="002060"/>
                </a:solidFill>
              </a:rPr>
              <a:t>resolvida</a:t>
            </a:r>
            <a:r>
              <a:rPr lang="pt-BR" sz="3200">
                <a:solidFill>
                  <a:srgbClr val="002060"/>
                </a:solidFill>
              </a:rPr>
              <a:t> ou </a:t>
            </a:r>
            <a:r>
              <a:rPr lang="pt-BR" sz="3200" b="1">
                <a:solidFill>
                  <a:srgbClr val="002060"/>
                </a:solidFill>
              </a:rPr>
              <a:t>rejeitada</a:t>
            </a:r>
            <a:r>
              <a:rPr lang="pt-BR" sz="320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6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Promises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Uma promise pode ter 3 estados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36848" y="1847898"/>
            <a:ext cx="55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002060"/>
                </a:solidFill>
              </a:rPr>
              <a:t>1) </a:t>
            </a:r>
            <a:r>
              <a:rPr lang="pt-BR" sz="2800">
                <a:solidFill>
                  <a:srgbClr val="002060"/>
                </a:solidFill>
              </a:rPr>
              <a:t>Pending 	</a:t>
            </a:r>
            <a:r>
              <a:rPr lang="pt-BR" sz="2800" b="1">
                <a:solidFill>
                  <a:srgbClr val="002060"/>
                </a:solidFill>
              </a:rPr>
              <a:t>2) </a:t>
            </a:r>
            <a:r>
              <a:rPr lang="pt-BR" sz="2800">
                <a:solidFill>
                  <a:srgbClr val="002060"/>
                </a:solidFill>
              </a:rPr>
              <a:t>Fulfilled	</a:t>
            </a:r>
            <a:r>
              <a:rPr lang="pt-BR" sz="2800" b="1">
                <a:solidFill>
                  <a:srgbClr val="002060"/>
                </a:solidFill>
              </a:rPr>
              <a:t>3) </a:t>
            </a:r>
            <a:r>
              <a:rPr lang="pt-BR" sz="2800">
                <a:solidFill>
                  <a:srgbClr val="002060"/>
                </a:solidFill>
              </a:rPr>
              <a:t>Rejected</a:t>
            </a:r>
          </a:p>
        </p:txBody>
      </p:sp>
      <p:pic>
        <p:nvPicPr>
          <p:cNvPr id="4098" name="Picture 2" descr="Promise - JavaScript | MD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5" y="2846377"/>
            <a:ext cx="7629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Promises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Estrutura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19910" r="9880" b="19910"/>
          <a:stretch/>
        </p:blipFill>
        <p:spPr>
          <a:xfrm>
            <a:off x="1603743" y="2214371"/>
            <a:ext cx="8984512" cy="33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224</Words>
  <Application>Microsoft Office PowerPoint</Application>
  <PresentationFormat>Widescreen</PresentationFormat>
  <Paragraphs>54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64</cp:revision>
  <dcterms:created xsi:type="dcterms:W3CDTF">2021-03-21T20:19:23Z</dcterms:created>
  <dcterms:modified xsi:type="dcterms:W3CDTF">2023-02-19T19:46:51Z</dcterms:modified>
</cp:coreProperties>
</file>