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308" r:id="rId5"/>
    <p:sldId id="313" r:id="rId6"/>
    <p:sldId id="304" r:id="rId7"/>
    <p:sldId id="309" r:id="rId8"/>
    <p:sldId id="312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6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58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1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0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82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Consumindo APIs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Assíncrono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o que são APIs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Ensinar como lidar com requisições dessas APIs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o método fetch()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Assíncrono</a:t>
            </a: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APIs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69578" y="1398464"/>
            <a:ext cx="605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Application Programming Interface</a:t>
            </a:r>
          </a:p>
        </p:txBody>
      </p:sp>
      <p:pic>
        <p:nvPicPr>
          <p:cNvPr id="2" name="Picture 2" descr="Parte 1) A anatomia de uma API RESTful | by Thiago Lima | thiagolima_b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1" r="24750"/>
          <a:stretch/>
        </p:blipFill>
        <p:spPr bwMode="auto">
          <a:xfrm>
            <a:off x="1749551" y="2427610"/>
            <a:ext cx="3601982" cy="37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407146" y="2732316"/>
            <a:ext cx="4272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002060"/>
                </a:solidFill>
              </a:rPr>
              <a:t>Uma API é uma forma de intermediar os resultados do back-end com o que é apresentado no front-end.</a:t>
            </a:r>
          </a:p>
          <a:p>
            <a:endParaRPr lang="pt-BR" sz="2800">
              <a:solidFill>
                <a:srgbClr val="002060"/>
              </a:solidFill>
            </a:endParaRPr>
          </a:p>
          <a:p>
            <a:r>
              <a:rPr lang="pt-BR" sz="2800">
                <a:solidFill>
                  <a:srgbClr val="002060"/>
                </a:solidFill>
              </a:rPr>
              <a:t>Você consegue acessá-la por meio de URLs.</a:t>
            </a:r>
          </a:p>
        </p:txBody>
      </p:sp>
    </p:spTree>
    <p:extLst>
      <p:ext uri="{BB962C8B-B14F-4D97-AF65-F5344CB8AC3E}">
        <p14:creationId xmlns:p14="http://schemas.microsoft.com/office/powerpoint/2010/main" val="2759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APIs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69578" y="1398464"/>
            <a:ext cx="605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rgbClr val="002060"/>
                </a:solidFill>
              </a:rPr>
              <a:t>JSON: </a:t>
            </a:r>
            <a:r>
              <a:rPr lang="pt-BR" sz="3200">
                <a:solidFill>
                  <a:srgbClr val="002060"/>
                </a:solidFill>
              </a:rPr>
              <a:t>JavaScript Object Notation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407146" y="2732316"/>
            <a:ext cx="4272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002060"/>
                </a:solidFill>
              </a:rPr>
              <a:t>É muito comum que APIs retornem seus dados no formato .json, portanto precisamos tratar esses dados quando os recebermos.</a:t>
            </a:r>
          </a:p>
        </p:txBody>
      </p:sp>
      <p:pic>
        <p:nvPicPr>
          <p:cNvPr id="2054" name="Picture 6" descr="Utilizando json_matchers/rspec para validação de contratos de uma API | by  Rafael Berçam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01" y="2375379"/>
            <a:ext cx="41243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Assíncrono</a:t>
            </a:r>
          </a:p>
        </p:txBody>
      </p:sp>
    </p:spTree>
    <p:extLst>
      <p:ext uri="{BB962C8B-B14F-4D97-AF65-F5344CB8AC3E}">
        <p14:creationId xmlns:p14="http://schemas.microsoft.com/office/powerpoint/2010/main" val="13984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Consumindo APIs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6" t="20643" r="12512" b="21180"/>
          <a:stretch/>
        </p:blipFill>
        <p:spPr>
          <a:xfrm>
            <a:off x="2903691" y="2338598"/>
            <a:ext cx="6384616" cy="30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Operações no banco (POST, GET, PUT, DELETE, etc)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0" t="16342" r="12699" b="16402"/>
          <a:stretch/>
        </p:blipFill>
        <p:spPr>
          <a:xfrm>
            <a:off x="1124794" y="2475940"/>
            <a:ext cx="4928049" cy="34069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t="15693" r="12743" b="15634"/>
          <a:stretch/>
        </p:blipFill>
        <p:spPr>
          <a:xfrm>
            <a:off x="6168411" y="2475940"/>
            <a:ext cx="4571897" cy="340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204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62</cp:revision>
  <dcterms:created xsi:type="dcterms:W3CDTF">2021-03-21T20:19:23Z</dcterms:created>
  <dcterms:modified xsi:type="dcterms:W3CDTF">2023-02-19T20:58:27Z</dcterms:modified>
</cp:coreProperties>
</file>