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82" r:id="rId5"/>
    <p:sldId id="291" r:id="rId6"/>
    <p:sldId id="29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Tipos de erros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o objeto Error do ECMAScript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DOMException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ECMAScript Error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ECMAScript Error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959" y="2654407"/>
            <a:ext cx="4648200" cy="88582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Erros que ocorrem em tempo de execução.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129334" y="2705872"/>
            <a:ext cx="3069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002060"/>
                </a:solidFill>
              </a:rPr>
              <a:t>Composto por:</a:t>
            </a:r>
          </a:p>
          <a:p>
            <a:r>
              <a:rPr lang="pt-BR" sz="3200">
                <a:solidFill>
                  <a:srgbClr val="002060"/>
                </a:solidFill>
              </a:rPr>
              <a:t> - Mensagem</a:t>
            </a:r>
          </a:p>
          <a:p>
            <a:r>
              <a:rPr lang="pt-BR" sz="3200">
                <a:solidFill>
                  <a:srgbClr val="002060"/>
                </a:solidFill>
              </a:rPr>
              <a:t> - Nome</a:t>
            </a:r>
          </a:p>
          <a:p>
            <a:r>
              <a:rPr lang="pt-BR" sz="3200">
                <a:solidFill>
                  <a:srgbClr val="002060"/>
                </a:solidFill>
              </a:rPr>
              <a:t> - Linha</a:t>
            </a:r>
          </a:p>
          <a:p>
            <a:r>
              <a:rPr lang="pt-BR" sz="3200">
                <a:solidFill>
                  <a:srgbClr val="002060"/>
                </a:solidFill>
              </a:rPr>
              <a:t> - Call Stack</a:t>
            </a:r>
          </a:p>
        </p:txBody>
      </p:sp>
      <p:pic>
        <p:nvPicPr>
          <p:cNvPr id="4" name="Picture 2" descr="A JavaScript error occured in the main process : Compass - Stack Ove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789406"/>
            <a:ext cx="536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DOMException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Tratamento de erros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DOMException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react-pdf - Bounty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1" y="2964592"/>
            <a:ext cx="64008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356926" y="1495520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Erros relacionados ao Document Object Model (DOM).</a:t>
            </a:r>
          </a:p>
        </p:txBody>
      </p:sp>
      <p:pic>
        <p:nvPicPr>
          <p:cNvPr id="2052" name="Picture 4" descr="DOMException: &quot;Node cannot be inserted at the specified point in the  hierarchy&quot; - Get Help - Forum | Vue Storefr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24" y="4117117"/>
            <a:ext cx="58007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152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29</cp:revision>
  <dcterms:created xsi:type="dcterms:W3CDTF">2021-03-21T20:19:23Z</dcterms:created>
  <dcterms:modified xsi:type="dcterms:W3CDTF">2023-02-19T14:30:19Z</dcterms:modified>
</cp:coreProperties>
</file>