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282" r:id="rId5"/>
    <p:sldId id="291" r:id="rId6"/>
    <p:sldId id="292" r:id="rId7"/>
    <p:sldId id="293" r:id="rId8"/>
    <p:sldId id="294" r:id="rId9"/>
    <p:sldId id="295" r:id="rId10"/>
    <p:sldId id="296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6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1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4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Tratando erros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1628" r="9305" b="11783"/>
          <a:stretch/>
        </p:blipFill>
        <p:spPr>
          <a:xfrm>
            <a:off x="520796" y="1850921"/>
            <a:ext cx="5037671" cy="39129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942" y="1749210"/>
            <a:ext cx="5803352" cy="41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a diferença entre “trhow” e “return”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implementação da declaração try/catch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t="18605" r="9065" b="19499"/>
          <a:stretch/>
        </p:blipFill>
        <p:spPr>
          <a:xfrm>
            <a:off x="415600" y="4013893"/>
            <a:ext cx="5942670" cy="21944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18963" r="9239" b="19141"/>
          <a:stretch/>
        </p:blipFill>
        <p:spPr>
          <a:xfrm>
            <a:off x="415600" y="1409709"/>
            <a:ext cx="5942670" cy="21920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786" y="1757984"/>
            <a:ext cx="4237339" cy="13309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308" y="4030027"/>
            <a:ext cx="4594293" cy="1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Try…catch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Try…catch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t="11473" r="10373" b="16434"/>
          <a:stretch/>
        </p:blipFill>
        <p:spPr>
          <a:xfrm>
            <a:off x="415600" y="1609465"/>
            <a:ext cx="5251553" cy="426173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73418"/>
            <a:ext cx="5829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Try…catch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11938" r="9334" b="17364"/>
          <a:stretch/>
        </p:blipFill>
        <p:spPr>
          <a:xfrm>
            <a:off x="531628" y="1750510"/>
            <a:ext cx="5858539" cy="39114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51" y="1943925"/>
            <a:ext cx="5137526" cy="35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1000" y="1603805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60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172" y="1782911"/>
            <a:ext cx="5532363" cy="38829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7" t="11008" r="9817" b="11783"/>
          <a:stretch/>
        </p:blipFill>
        <p:spPr>
          <a:xfrm>
            <a:off x="499731" y="1651675"/>
            <a:ext cx="5252484" cy="4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152</Words>
  <Application>Microsoft Office PowerPoint</Application>
  <PresentationFormat>Widescreen</PresentationFormat>
  <Paragraphs>37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36</cp:revision>
  <dcterms:created xsi:type="dcterms:W3CDTF">2021-03-21T20:19:23Z</dcterms:created>
  <dcterms:modified xsi:type="dcterms:W3CDTF">2023-02-19T14:47:25Z</dcterms:modified>
</cp:coreProperties>
</file>