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82" r:id="rId5"/>
    <p:sldId id="297" r:id="rId6"/>
    <p:sldId id="298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7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2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Criando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personalizados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como manipular o objeto Error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objeto Error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objeto Error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60" y="3471006"/>
            <a:ext cx="3857625" cy="8572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8720" r="10738" b="18924"/>
          <a:stretch/>
        </p:blipFill>
        <p:spPr>
          <a:xfrm>
            <a:off x="987228" y="2518080"/>
            <a:ext cx="6093302" cy="276310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87228" y="1849792"/>
            <a:ext cx="1469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solidFill>
                  <a:srgbClr val="002060"/>
                </a:solidFill>
              </a:rPr>
              <a:t>Código:</a:t>
            </a:r>
            <a:endParaRPr lang="pt-BR" sz="3200" b="1">
              <a:solidFill>
                <a:srgbClr val="00206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60102" y="2811395"/>
            <a:ext cx="199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solidFill>
                  <a:srgbClr val="002060"/>
                </a:solidFill>
              </a:rPr>
              <a:t>Resultado:</a:t>
            </a:r>
            <a:endParaRPr lang="pt-BR" sz="3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objeto Error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7228" y="1849792"/>
            <a:ext cx="1469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solidFill>
                  <a:srgbClr val="002060"/>
                </a:solidFill>
              </a:rPr>
              <a:t>Código:</a:t>
            </a:r>
            <a:endParaRPr lang="pt-BR" sz="3200" b="1">
              <a:solidFill>
                <a:srgbClr val="00206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60102" y="2811395"/>
            <a:ext cx="199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solidFill>
                  <a:srgbClr val="002060"/>
                </a:solidFill>
              </a:rPr>
              <a:t>Resultado:</a:t>
            </a:r>
            <a:endParaRPr lang="pt-BR" sz="3200" b="1"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537" y="3465321"/>
            <a:ext cx="3682803" cy="6382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9" t="23205" r="11127" b="23287"/>
          <a:stretch/>
        </p:blipFill>
        <p:spPr>
          <a:xfrm>
            <a:off x="987229" y="2811594"/>
            <a:ext cx="5421664" cy="17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objeto Error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2462212"/>
            <a:ext cx="6229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104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39</cp:revision>
  <dcterms:created xsi:type="dcterms:W3CDTF">2021-03-21T20:19:23Z</dcterms:created>
  <dcterms:modified xsi:type="dcterms:W3CDTF">2021-05-31T04:15:24Z</dcterms:modified>
</cp:coreProperties>
</file>