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61" r:id="rId3"/>
    <p:sldId id="258" r:id="rId4"/>
    <p:sldId id="262" r:id="rId5"/>
    <p:sldId id="305" r:id="rId6"/>
    <p:sldId id="264" r:id="rId7"/>
    <p:sldId id="279" r:id="rId8"/>
    <p:sldId id="266" r:id="rId9"/>
    <p:sldId id="308" r:id="rId10"/>
    <p:sldId id="269" r:id="rId11"/>
    <p:sldId id="263" r:id="rId12"/>
    <p:sldId id="304" r:id="rId13"/>
    <p:sldId id="278" r:id="rId14"/>
    <p:sldId id="307" r:id="rId15"/>
    <p:sldId id="306" r:id="rId16"/>
    <p:sldId id="286" r:id="rId17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19"/>
      <p:bold r:id="rId20"/>
      <p:italic r:id="rId21"/>
      <p:boldItalic r:id="rId22"/>
    </p:embeddedFont>
    <p:embeddedFont>
      <p:font typeface="Krona One" panose="020B0604020202020204" charset="0"/>
      <p:regular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A27B80-FF5B-420A-9353-B46C50B67DCE}">
  <a:tblStyle styleId="{5EA27B80-FF5B-420A-9353-B46C50B67D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02" y="4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7268101b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7268101b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64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6f2a75a668_0_2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6f2a75a668_0_2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6f2a75a668_0_2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6f2a75a668_0_2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580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6f2a75a668_0_2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6f2a75a668_0_2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671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6f391b0f0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6f391b0f0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6e56ec33a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6e56ec33a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17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6f1bce38b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6f1bce38b0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93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8273618" y="344514"/>
            <a:ext cx="351173" cy="351750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avLst/>
            <a:gdLst/>
            <a:ahLst/>
            <a:cxnLst/>
            <a:rect l="l" t="t" r="r" b="b"/>
            <a:pathLst>
              <a:path w="71451" h="71438" extrusionOk="0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avLst/>
            <a:gdLst/>
            <a:ahLst/>
            <a:cxnLst/>
            <a:rect l="l" t="t" r="r" b="b"/>
            <a:pathLst>
              <a:path w="73665" h="73653" extrusionOk="0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avLst/>
            <a:gdLst/>
            <a:ahLst/>
            <a:cxnLst/>
            <a:rect l="l" t="t" r="r" b="b"/>
            <a:pathLst>
              <a:path w="19039" h="19027" extrusionOk="0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2_1_1">
    <p:bg>
      <p:bgPr>
        <a:solidFill>
          <a:schemeClr val="accent1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>
            <a:spLocks noGrp="1"/>
          </p:cNvSpPr>
          <p:nvPr>
            <p:ph type="ctrTitle"/>
          </p:nvPr>
        </p:nvSpPr>
        <p:spPr>
          <a:xfrm>
            <a:off x="571476" y="536101"/>
            <a:ext cx="61632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19"/>
          <p:cNvSpPr txBox="1">
            <a:spLocks noGrp="1"/>
          </p:cNvSpPr>
          <p:nvPr>
            <p:ph type="subTitle" idx="1"/>
          </p:nvPr>
        </p:nvSpPr>
        <p:spPr>
          <a:xfrm>
            <a:off x="599100" y="2438775"/>
            <a:ext cx="2979300" cy="17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6" name="Google Shape;416;p19"/>
          <p:cNvSpPr txBox="1">
            <a:spLocks noGrp="1"/>
          </p:cNvSpPr>
          <p:nvPr>
            <p:ph type="subTitle" idx="2"/>
          </p:nvPr>
        </p:nvSpPr>
        <p:spPr>
          <a:xfrm>
            <a:off x="3787600" y="2438775"/>
            <a:ext cx="2979300" cy="17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7" name="Google Shape;417;p19"/>
          <p:cNvSpPr txBox="1">
            <a:spLocks noGrp="1"/>
          </p:cNvSpPr>
          <p:nvPr>
            <p:ph type="ctrTitle" idx="3"/>
          </p:nvPr>
        </p:nvSpPr>
        <p:spPr>
          <a:xfrm>
            <a:off x="5991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18" name="Google Shape;418;p19"/>
          <p:cNvSpPr txBox="1">
            <a:spLocks noGrp="1"/>
          </p:cNvSpPr>
          <p:nvPr>
            <p:ph type="ctrTitle" idx="4"/>
          </p:nvPr>
        </p:nvSpPr>
        <p:spPr>
          <a:xfrm>
            <a:off x="3787600" y="4124549"/>
            <a:ext cx="2979300" cy="45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 Condensed Medium"/>
              <a:buChar char="-"/>
              <a:defRPr sz="16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419" name="Google Shape;419;p19"/>
          <p:cNvSpPr/>
          <p:nvPr/>
        </p:nvSpPr>
        <p:spPr>
          <a:xfrm>
            <a:off x="8274403" y="4448704"/>
            <a:ext cx="349586" cy="350179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" name="Google Shape;420;p19"/>
          <p:cNvGrpSpPr/>
          <p:nvPr/>
        </p:nvGrpSpPr>
        <p:grpSpPr>
          <a:xfrm>
            <a:off x="6552420" y="-1457516"/>
            <a:ext cx="3795235" cy="4859418"/>
            <a:chOff x="6552420" y="-1457516"/>
            <a:chExt cx="3795235" cy="4859418"/>
          </a:xfrm>
        </p:grpSpPr>
        <p:grpSp>
          <p:nvGrpSpPr>
            <p:cNvPr id="421" name="Google Shape;421;p19"/>
            <p:cNvGrpSpPr/>
            <p:nvPr/>
          </p:nvGrpSpPr>
          <p:grpSpPr>
            <a:xfrm>
              <a:off x="6552420" y="-1457516"/>
              <a:ext cx="3795235" cy="4397633"/>
              <a:chOff x="6456567" y="221771"/>
              <a:chExt cx="3795235" cy="4397633"/>
            </a:xfrm>
          </p:grpSpPr>
          <p:sp>
            <p:nvSpPr>
              <p:cNvPr id="422" name="Google Shape;422;p19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 rot="10800000">
                <a:off x="7908284" y="3814501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 rot="10800000">
                <a:off x="7282484" y="4274761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rot="10800000">
                <a:off x="6646591" y="2996925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10800000">
                <a:off x="6456567" y="2066960"/>
                <a:ext cx="536567" cy="536228"/>
              </a:xfrm>
              <a:custGeom>
                <a:avLst/>
                <a:gdLst/>
                <a:ahLst/>
                <a:cxnLst/>
                <a:rect l="l" t="t" r="r" b="b"/>
                <a:pathLst>
                  <a:path w="19039" h="19027" extrusionOk="0">
                    <a:moveTo>
                      <a:pt x="9525" y="0"/>
                    </a:moveTo>
                    <a:lnTo>
                      <a:pt x="0" y="9513"/>
                    </a:lnTo>
                    <a:lnTo>
                      <a:pt x="9525" y="19027"/>
                    </a:lnTo>
                    <a:lnTo>
                      <a:pt x="19038" y="9513"/>
                    </a:lnTo>
                    <a:lnTo>
                      <a:pt x="95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10800000">
                <a:off x="7264673" y="3066895"/>
                <a:ext cx="336584" cy="336584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43" extrusionOk="0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 rot="10800000">
                <a:off x="6926786" y="3535659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3" name="Google Shape;433;p19"/>
            <p:cNvSpPr/>
            <p:nvPr/>
          </p:nvSpPr>
          <p:spPr>
            <a:xfrm rot="10800000">
              <a:off x="8192195" y="2810263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 rot="10800000">
              <a:off x="8049640" y="31958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8" name="Google Shape;478;p22"/>
          <p:cNvGrpSpPr/>
          <p:nvPr/>
        </p:nvGrpSpPr>
        <p:grpSpPr>
          <a:xfrm>
            <a:off x="8362428" y="-1382208"/>
            <a:ext cx="2506090" cy="6273529"/>
            <a:chOff x="8190526" y="-1458408"/>
            <a:chExt cx="2506090" cy="6273529"/>
          </a:xfrm>
        </p:grpSpPr>
        <p:grpSp>
          <p:nvGrpSpPr>
            <p:cNvPr id="479" name="Google Shape;479;p22"/>
            <p:cNvGrpSpPr/>
            <p:nvPr/>
          </p:nvGrpSpPr>
          <p:grpSpPr>
            <a:xfrm flipH="1">
              <a:off x="8190526" y="-1458408"/>
              <a:ext cx="2506090" cy="6273529"/>
              <a:chOff x="-1765719" y="-1458408"/>
              <a:chExt cx="2506090" cy="6273529"/>
            </a:xfrm>
          </p:grpSpPr>
          <p:sp>
            <p:nvSpPr>
              <p:cNvPr id="480" name="Google Shape;480;p22"/>
              <p:cNvSpPr/>
              <p:nvPr/>
            </p:nvSpPr>
            <p:spPr>
              <a:xfrm rot="5400000">
                <a:off x="-1273114" y="-14582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 rot="5400000">
                <a:off x="-1578763" y="-126748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5400000">
                <a:off x="-29924" y="850252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 rot="5400000">
                <a:off x="63203" y="4369500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 rot="5400000">
                <a:off x="464452" y="1360239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 rot="5400000">
                <a:off x="-1286976" y="1215963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 rot="5400000">
                <a:off x="-1515388" y="219294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 rot="5400000">
                <a:off x="-1765888" y="12926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 rot="5400000">
                <a:off x="38374" y="460723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 rot="5400000">
                <a:off x="38374" y="1335570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" name="Google Shape;490;p22"/>
            <p:cNvSpPr/>
            <p:nvPr/>
          </p:nvSpPr>
          <p:spPr>
            <a:xfrm rot="-5400000" flipH="1">
              <a:off x="8440880" y="34830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>
            <a:spLocks noGrp="1"/>
          </p:cNvSpPr>
          <p:nvPr>
            <p:ph type="subTitle" idx="1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4" name="Google Shape;514;p24"/>
          <p:cNvSpPr txBox="1">
            <a:spLocks noGrp="1"/>
          </p:cNvSpPr>
          <p:nvPr>
            <p:ph type="subTitle" idx="2"/>
          </p:nvPr>
        </p:nvSpPr>
        <p:spPr>
          <a:xfrm>
            <a:off x="530648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5" name="Google Shape;515;p24"/>
          <p:cNvSpPr txBox="1">
            <a:spLocks noGrp="1"/>
          </p:cNvSpPr>
          <p:nvPr>
            <p:ph type="title" hasCustomPrompt="1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3" hasCustomPrompt="1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>
            <a:spLocks noGrp="1"/>
          </p:cNvSpPr>
          <p:nvPr>
            <p:ph type="title" idx="4" hasCustomPrompt="1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>
            <a:spLocks noGrp="1"/>
          </p:cNvSpPr>
          <p:nvPr>
            <p:ph type="title" idx="5" hasCustomPrompt="1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>
            <a:spLocks noGrp="1"/>
          </p:cNvSpPr>
          <p:nvPr>
            <p:ph type="subTitle" idx="6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7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8"/>
          </p:nvPr>
        </p:nvSpPr>
        <p:spPr>
          <a:xfrm>
            <a:off x="530648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13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14"/>
          </p:nvPr>
        </p:nvSpPr>
        <p:spPr>
          <a:xfrm>
            <a:off x="3874513" y="2442361"/>
            <a:ext cx="30609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15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526" name="Google Shape;526;p24"/>
          <p:cNvGrpSpPr/>
          <p:nvPr/>
        </p:nvGrpSpPr>
        <p:grpSpPr>
          <a:xfrm>
            <a:off x="7253877" y="869417"/>
            <a:ext cx="3651827" cy="3549464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520003" y="4448703"/>
            <a:ext cx="349586" cy="350179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_2_1_2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"/>
          <p:cNvSpPr txBox="1">
            <a:spLocks noGrp="1"/>
          </p:cNvSpPr>
          <p:nvPr>
            <p:ph type="body" idx="1"/>
          </p:nvPr>
        </p:nvSpPr>
        <p:spPr>
          <a:xfrm>
            <a:off x="599100" y="2257913"/>
            <a:ext cx="3972900" cy="23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200" b="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5" name="Google Shape;565;p26"/>
          <p:cNvSpPr txBox="1">
            <a:spLocks noGrp="1"/>
          </p:cNvSpPr>
          <p:nvPr>
            <p:ph type="subTitle" idx="2"/>
          </p:nvPr>
        </p:nvSpPr>
        <p:spPr>
          <a:xfrm>
            <a:off x="4572000" y="2358738"/>
            <a:ext cx="23274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26"/>
          <p:cNvSpPr txBox="1">
            <a:spLocks noGrp="1"/>
          </p:cNvSpPr>
          <p:nvPr>
            <p:ph type="subTitle" idx="3"/>
          </p:nvPr>
        </p:nvSpPr>
        <p:spPr>
          <a:xfrm>
            <a:off x="1080675" y="2358738"/>
            <a:ext cx="25089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7" name="Google Shape;567;p26"/>
          <p:cNvSpPr txBox="1">
            <a:spLocks noGrp="1"/>
          </p:cNvSpPr>
          <p:nvPr>
            <p:ph type="body" idx="4"/>
          </p:nvPr>
        </p:nvSpPr>
        <p:spPr>
          <a:xfrm>
            <a:off x="4572000" y="2205551"/>
            <a:ext cx="3987600" cy="23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  <a:defRPr sz="1400" b="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8" name="Google Shape;568;p26"/>
          <p:cNvSpPr txBox="1">
            <a:spLocks noGrp="1"/>
          </p:cNvSpPr>
          <p:nvPr>
            <p:ph type="title"/>
          </p:nvPr>
        </p:nvSpPr>
        <p:spPr>
          <a:xfrm>
            <a:off x="594900" y="533550"/>
            <a:ext cx="79647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69" name="Google Shape;569;p26"/>
          <p:cNvGrpSpPr/>
          <p:nvPr/>
        </p:nvGrpSpPr>
        <p:grpSpPr>
          <a:xfrm>
            <a:off x="7590497" y="-1753528"/>
            <a:ext cx="2634881" cy="3045191"/>
            <a:chOff x="7742897" y="-1753528"/>
            <a:chExt cx="2634881" cy="3045191"/>
          </a:xfrm>
        </p:grpSpPr>
        <p:sp>
          <p:nvSpPr>
            <p:cNvPr id="570" name="Google Shape;570;p26"/>
            <p:cNvSpPr/>
            <p:nvPr/>
          </p:nvSpPr>
          <p:spPr>
            <a:xfrm rot="-5400000" flipH="1">
              <a:off x="8122018" y="-109150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 rot="-5400000" flipH="1">
              <a:off x="8122023" y="-17533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 rot="-5400000" flipH="1">
              <a:off x="7742742" y="24093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 rot="-5400000" flipH="1">
              <a:off x="8583452" y="645502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 rot="-5400000" flipH="1">
              <a:off x="8709294" y="113326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6"/>
          <p:cNvGrpSpPr/>
          <p:nvPr/>
        </p:nvGrpSpPr>
        <p:grpSpPr>
          <a:xfrm>
            <a:off x="-1424094" y="-1674583"/>
            <a:ext cx="2422301" cy="2966220"/>
            <a:chOff x="-1424094" y="-1674583"/>
            <a:chExt cx="2422301" cy="2966220"/>
          </a:xfrm>
        </p:grpSpPr>
        <p:sp>
          <p:nvSpPr>
            <p:cNvPr id="576" name="Google Shape;576;p26"/>
            <p:cNvSpPr/>
            <p:nvPr/>
          </p:nvSpPr>
          <p:spPr>
            <a:xfrm rot="5400000">
              <a:off x="-1283676" y="-167440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 rot="5400000">
              <a:off x="-1424263" y="-1405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 rot="5400000">
              <a:off x="393516" y="113323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 rot="5400000">
              <a:off x="661623" y="20254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 rot="5400000">
              <a:off x="151812" y="61998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 rot="5400000">
            <a:off x="-142725" y="-420475"/>
            <a:ext cx="7743900" cy="774390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12950" y="157412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5339975" y="157412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5531225" y="2457275"/>
            <a:ext cx="27042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903475" y="2457275"/>
            <a:ext cx="27042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>
            <a:off x="-1345888" y="-2051672"/>
            <a:ext cx="4226616" cy="3325016"/>
            <a:chOff x="-2085486" y="-2135427"/>
            <a:chExt cx="4226616" cy="3325016"/>
          </a:xfrm>
        </p:grpSpPr>
        <p:sp>
          <p:nvSpPr>
            <p:cNvPr id="84" name="Google Shape;84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5"/>
          <p:cNvGrpSpPr/>
          <p:nvPr/>
        </p:nvGrpSpPr>
        <p:grpSpPr>
          <a:xfrm rot="10800000">
            <a:off x="7401487" y="4575023"/>
            <a:ext cx="4226616" cy="3325016"/>
            <a:chOff x="-2085486" y="-2135427"/>
            <a:chExt cx="4226616" cy="3325016"/>
          </a:xfrm>
        </p:grpSpPr>
        <p:sp>
          <p:nvSpPr>
            <p:cNvPr id="95" name="Google Shape;95;p5"/>
            <p:cNvSpPr/>
            <p:nvPr/>
          </p:nvSpPr>
          <p:spPr>
            <a:xfrm rot="5400000">
              <a:off x="-1017416" y="-191964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5400000">
              <a:off x="-628175" y="-213542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5400000">
              <a:off x="1507088" y="20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5400000">
              <a:off x="759637" y="5151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5400000">
              <a:off x="1228570" y="983715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2" hasCustomPrompt="1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-1496684" y="152395"/>
            <a:ext cx="3605211" cy="3567585"/>
            <a:chOff x="-1115684" y="691895"/>
            <a:chExt cx="3605211" cy="3567585"/>
          </a:xfrm>
        </p:grpSpPr>
        <p:sp>
          <p:nvSpPr>
            <p:cNvPr id="278" name="Google Shape;278;p14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4"/>
          <p:cNvGrpSpPr/>
          <p:nvPr/>
        </p:nvGrpSpPr>
        <p:grpSpPr>
          <a:xfrm>
            <a:off x="7106678" y="597894"/>
            <a:ext cx="3651827" cy="3549464"/>
            <a:chOff x="7253877" y="1275092"/>
            <a:chExt cx="3651827" cy="3549464"/>
          </a:xfrm>
        </p:grpSpPr>
        <p:sp>
          <p:nvSpPr>
            <p:cNvPr id="289" name="Google Shape;289;p1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2436925" y="692900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14"/>
          <p:cNvSpPr txBox="1">
            <a:spLocks noGrp="1"/>
          </p:cNvSpPr>
          <p:nvPr>
            <p:ph type="title" idx="2" hasCustomPrompt="1"/>
          </p:nvPr>
        </p:nvSpPr>
        <p:spPr>
          <a:xfrm>
            <a:off x="2854900" y="3554285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3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>
            <a:spLocks noGrp="1"/>
          </p:cNvSpPr>
          <p:nvPr>
            <p:ph type="subTitle" idx="1"/>
          </p:nvPr>
        </p:nvSpPr>
        <p:spPr>
          <a:xfrm>
            <a:off x="6072125" y="3570874"/>
            <a:ext cx="2377200" cy="10482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subTitle" idx="2"/>
          </p:nvPr>
        </p:nvSpPr>
        <p:spPr>
          <a:xfrm>
            <a:off x="3383463" y="3570874"/>
            <a:ext cx="2377200" cy="10482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3"/>
          </p:nvPr>
        </p:nvSpPr>
        <p:spPr>
          <a:xfrm>
            <a:off x="694800" y="3570924"/>
            <a:ext cx="2377200" cy="10482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4"/>
          </p:nvPr>
        </p:nvSpPr>
        <p:spPr>
          <a:xfrm>
            <a:off x="942251" y="23325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5"/>
          </p:nvPr>
        </p:nvSpPr>
        <p:spPr>
          <a:xfrm>
            <a:off x="3622500" y="23325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6"/>
          </p:nvPr>
        </p:nvSpPr>
        <p:spPr>
          <a:xfrm>
            <a:off x="6317950" y="23325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title"/>
          </p:nvPr>
        </p:nvSpPr>
        <p:spPr>
          <a:xfrm>
            <a:off x="599100" y="523881"/>
            <a:ext cx="79458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9" name="Google Shape;309;p15"/>
          <p:cNvGrpSpPr/>
          <p:nvPr/>
        </p:nvGrpSpPr>
        <p:grpSpPr>
          <a:xfrm>
            <a:off x="-1363232" y="-1987376"/>
            <a:ext cx="2461634" cy="2888224"/>
            <a:chOff x="-1363232" y="-1987376"/>
            <a:chExt cx="2461634" cy="2888224"/>
          </a:xfrm>
        </p:grpSpPr>
        <p:grpSp>
          <p:nvGrpSpPr>
            <p:cNvPr id="310" name="Google Shape;310;p15"/>
            <p:cNvGrpSpPr/>
            <p:nvPr/>
          </p:nvGrpSpPr>
          <p:grpSpPr>
            <a:xfrm>
              <a:off x="-1363232" y="-1987376"/>
              <a:ext cx="2461634" cy="2888224"/>
              <a:chOff x="4031305" y="-3343476"/>
              <a:chExt cx="2461634" cy="2888224"/>
            </a:xfrm>
          </p:grpSpPr>
          <p:sp>
            <p:nvSpPr>
              <p:cNvPr id="311" name="Google Shape;311;p15"/>
              <p:cNvSpPr/>
              <p:nvPr/>
            </p:nvSpPr>
            <p:spPr>
              <a:xfrm rot="10800000" flipH="1">
                <a:off x="4131013" y="-28379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10800000" flipH="1">
                <a:off x="4031305" y="-3343476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10800000" flipH="1">
                <a:off x="6287233" y="-1104828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10800000" flipH="1">
                <a:off x="6287235" y="-661294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5" name="Google Shape;315;p15"/>
            <p:cNvSpPr/>
            <p:nvPr/>
          </p:nvSpPr>
          <p:spPr>
            <a:xfrm rot="10800000" flipH="1">
              <a:off x="277195" y="694797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5"/>
          <p:cNvGrpSpPr/>
          <p:nvPr/>
        </p:nvGrpSpPr>
        <p:grpSpPr>
          <a:xfrm flipH="1">
            <a:off x="7716930" y="-1639701"/>
            <a:ext cx="3249384" cy="2581771"/>
            <a:chOff x="-1787107" y="-1639701"/>
            <a:chExt cx="3249384" cy="2581771"/>
          </a:xfrm>
        </p:grpSpPr>
        <p:grpSp>
          <p:nvGrpSpPr>
            <p:cNvPr id="317" name="Google Shape;317;p15"/>
            <p:cNvGrpSpPr/>
            <p:nvPr/>
          </p:nvGrpSpPr>
          <p:grpSpPr>
            <a:xfrm>
              <a:off x="-1787107" y="-1639701"/>
              <a:ext cx="3249384" cy="2581771"/>
              <a:chOff x="3607430" y="-2995801"/>
              <a:chExt cx="3249384" cy="2581771"/>
            </a:xfrm>
          </p:grpSpPr>
          <p:sp>
            <p:nvSpPr>
              <p:cNvPr id="318" name="Google Shape;318;p15"/>
              <p:cNvSpPr/>
              <p:nvPr/>
            </p:nvSpPr>
            <p:spPr>
              <a:xfrm rot="10800000" flipH="1">
                <a:off x="4312013" y="-2753525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10800000" flipH="1">
                <a:off x="3607430" y="-2995801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 rot="10800000" flipH="1">
                <a:off x="6045333" y="-572416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rot="10800000" flipH="1">
                <a:off x="6651110" y="-1079244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" name="Google Shape;322;p15"/>
            <p:cNvSpPr/>
            <p:nvPr/>
          </p:nvSpPr>
          <p:spPr>
            <a:xfrm rot="10800000" flipH="1">
              <a:off x="277195" y="694797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1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subTitle" idx="2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3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ubTitle" idx="4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5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subTitle" idx="6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7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subTitle" idx="8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5" r:id="rId10"/>
    <p:sldLayoutId id="2147483666" r:id="rId11"/>
    <p:sldLayoutId id="2147483668" r:id="rId12"/>
    <p:sldLayoutId id="2147483670" r:id="rId13"/>
    <p:sldLayoutId id="2147483672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fif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Passa</a:t>
            </a:r>
            <a:br>
              <a:rPr lang="pt-BR" sz="4800" dirty="0"/>
            </a:br>
            <a:r>
              <a:rPr lang="pt-BR" sz="4800" dirty="0"/>
              <a:t>Ingressos</a:t>
            </a:r>
            <a:endParaRPr lang="pt-BR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 txBox="1">
            <a:spLocks noGrp="1"/>
          </p:cNvSpPr>
          <p:nvPr>
            <p:ph type="title"/>
          </p:nvPr>
        </p:nvSpPr>
        <p:spPr>
          <a:xfrm>
            <a:off x="1643450" y="722503"/>
            <a:ext cx="567175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MISSÃO E</a:t>
            </a:r>
            <a:br>
              <a:rPr lang="pt-BR" dirty="0"/>
            </a:br>
            <a:r>
              <a:rPr lang="pt-BR" dirty="0"/>
              <a:t>VALORES</a:t>
            </a:r>
          </a:p>
        </p:txBody>
      </p:sp>
      <p:sp>
        <p:nvSpPr>
          <p:cNvPr id="838" name="Google Shape;838;p44"/>
          <p:cNvSpPr txBox="1">
            <a:spLocks noGrp="1"/>
          </p:cNvSpPr>
          <p:nvPr>
            <p:ph type="title" idx="2"/>
          </p:nvPr>
        </p:nvSpPr>
        <p:spPr>
          <a:xfrm>
            <a:off x="2854900" y="3554285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 txBox="1">
            <a:spLocks noGrp="1"/>
          </p:cNvSpPr>
          <p:nvPr>
            <p:ph type="title"/>
          </p:nvPr>
        </p:nvSpPr>
        <p:spPr>
          <a:xfrm>
            <a:off x="568416" y="1574125"/>
            <a:ext cx="3585928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MISSÃO</a:t>
            </a:r>
            <a:endParaRPr sz="3600" dirty="0"/>
          </a:p>
        </p:txBody>
      </p:sp>
      <p:sp>
        <p:nvSpPr>
          <p:cNvPr id="718" name="Google Shape;718;p38"/>
          <p:cNvSpPr txBox="1">
            <a:spLocks noGrp="1"/>
          </p:cNvSpPr>
          <p:nvPr>
            <p:ph type="title" idx="2"/>
          </p:nvPr>
        </p:nvSpPr>
        <p:spPr>
          <a:xfrm>
            <a:off x="5545715" y="1574125"/>
            <a:ext cx="3412303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VALORES</a:t>
            </a:r>
            <a:endParaRPr sz="3600" dirty="0"/>
          </a:p>
        </p:txBody>
      </p:sp>
      <p:sp>
        <p:nvSpPr>
          <p:cNvPr id="719" name="Google Shape;719;p38"/>
          <p:cNvSpPr txBox="1">
            <a:spLocks noGrp="1"/>
          </p:cNvSpPr>
          <p:nvPr>
            <p:ph type="subTitle" idx="1"/>
          </p:nvPr>
        </p:nvSpPr>
        <p:spPr>
          <a:xfrm>
            <a:off x="4823122" y="2457275"/>
            <a:ext cx="4134896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Confiabilidade, Praticidade, Comunidade, Inovação e Transparência</a:t>
            </a:r>
            <a:endParaRPr dirty="0"/>
          </a:p>
        </p:txBody>
      </p:sp>
      <p:sp>
        <p:nvSpPr>
          <p:cNvPr id="720" name="Google Shape;720;p38"/>
          <p:cNvSpPr txBox="1">
            <a:spLocks noGrp="1"/>
          </p:cNvSpPr>
          <p:nvPr>
            <p:ph type="subTitle" idx="3"/>
          </p:nvPr>
        </p:nvSpPr>
        <p:spPr>
          <a:xfrm>
            <a:off x="0" y="2457275"/>
            <a:ext cx="3585928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pt-BR" dirty="0"/>
              <a:t>Facilitar o acesso a eventos, conectando pessoas que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pt-BR" dirty="0"/>
              <a:t>precisam vender seus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pt-BR" dirty="0"/>
              <a:t>ingressos com aquelas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pt-BR" dirty="0"/>
              <a:t>que buscam novas oportunidades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>
            <a:spLocks noGrp="1"/>
          </p:cNvSpPr>
          <p:nvPr>
            <p:ph type="title"/>
          </p:nvPr>
        </p:nvSpPr>
        <p:spPr>
          <a:xfrm>
            <a:off x="1470454" y="3162927"/>
            <a:ext cx="6314303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DE MERCADO E CONCORRENTES</a:t>
            </a:r>
            <a:endParaRPr dirty="0"/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 idx="2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16363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3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NOSSOS CONCORRENTES</a:t>
            </a:r>
            <a:endParaRPr dirty="0"/>
          </a:p>
        </p:txBody>
      </p:sp>
      <p:graphicFrame>
        <p:nvGraphicFramePr>
          <p:cNvPr id="1047" name="Google Shape;1047;p53"/>
          <p:cNvGraphicFramePr/>
          <p:nvPr>
            <p:extLst>
              <p:ext uri="{D42A27DB-BD31-4B8C-83A1-F6EECF244321}">
                <p14:modId xmlns:p14="http://schemas.microsoft.com/office/powerpoint/2010/main" val="3778827776"/>
              </p:ext>
            </p:extLst>
          </p:nvPr>
        </p:nvGraphicFramePr>
        <p:xfrm>
          <a:off x="1793610" y="2020144"/>
          <a:ext cx="5556800" cy="1639650"/>
        </p:xfrm>
        <a:graphic>
          <a:graphicData uri="http://schemas.openxmlformats.org/drawingml/2006/table">
            <a:tbl>
              <a:tblPr>
                <a:noFill/>
                <a:tableStyleId>{5EA27B80-FF5B-420A-9353-B46C50B67DCE}</a:tableStyleId>
              </a:tblPr>
              <a:tblGrid>
                <a:gridCol w="13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0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TICKET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SWAP</a:t>
                      </a:r>
                      <a:endParaRPr b="1"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accent4"/>
                        </a:gs>
                      </a:gsLst>
                      <a:lin ang="80993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https://www.ticketswap.com.br/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Krona One"/>
                          <a:ea typeface="Krona One"/>
                          <a:cs typeface="Krona One"/>
                          <a:sym typeface="Krona One"/>
                        </a:rPr>
                        <a:t>CHEERS</a:t>
                      </a:r>
                      <a:endParaRPr b="1" dirty="0">
                        <a:solidFill>
                          <a:schemeClr val="dk2"/>
                        </a:solidFill>
                        <a:latin typeface="Krona One"/>
                        <a:ea typeface="Krona One"/>
                        <a:cs typeface="Krona One"/>
                        <a:sym typeface="Krona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accent4"/>
                        </a:gs>
                      </a:gsLst>
                      <a:lin ang="8099331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https://cheers.com.br/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48" name="Google Shape;1048;p53"/>
          <p:cNvGrpSpPr/>
          <p:nvPr/>
        </p:nvGrpSpPr>
        <p:grpSpPr>
          <a:xfrm>
            <a:off x="1216250" y="2250427"/>
            <a:ext cx="332795" cy="382471"/>
            <a:chOff x="-62496925" y="1931475"/>
            <a:chExt cx="275675" cy="316825"/>
          </a:xfrm>
        </p:grpSpPr>
        <p:sp>
          <p:nvSpPr>
            <p:cNvPr id="1049" name="Google Shape;1049;p53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3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53"/>
          <p:cNvGrpSpPr/>
          <p:nvPr/>
        </p:nvGrpSpPr>
        <p:grpSpPr>
          <a:xfrm>
            <a:off x="1199323" y="3029585"/>
            <a:ext cx="366648" cy="366648"/>
            <a:chOff x="1049375" y="2680675"/>
            <a:chExt cx="297725" cy="297725"/>
          </a:xfrm>
        </p:grpSpPr>
        <p:sp>
          <p:nvSpPr>
            <p:cNvPr id="1055" name="Google Shape;1055;p53"/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3"/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3C5F6C42-7705-F2F4-CA1D-98F0B8DA9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54" y="2896214"/>
            <a:ext cx="1626358" cy="6994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9B5B899-2DB2-54AE-86A1-FCB2E0CF4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854" y="2120280"/>
            <a:ext cx="1784135" cy="589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3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CHEERS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D1BA24-9614-4E8C-9647-5111FBFBD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380"/>
          <a:stretch/>
        </p:blipFill>
        <p:spPr>
          <a:xfrm>
            <a:off x="253863" y="1223048"/>
            <a:ext cx="7805140" cy="372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2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3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TICKETSWAP</a:t>
            </a:r>
            <a:endParaRPr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7F52693-6CB2-43C5-8790-2D83EF27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49" y="1795421"/>
            <a:ext cx="7947287" cy="27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4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59"/>
          <p:cNvSpPr/>
          <p:nvPr/>
        </p:nvSpPr>
        <p:spPr>
          <a:xfrm rot="10800000">
            <a:off x="1155410" y="1479150"/>
            <a:ext cx="2185200" cy="218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59"/>
          <p:cNvSpPr txBox="1">
            <a:spLocks noGrp="1"/>
          </p:cNvSpPr>
          <p:nvPr>
            <p:ph type="title"/>
          </p:nvPr>
        </p:nvSpPr>
        <p:spPr>
          <a:xfrm>
            <a:off x="3669957" y="1292370"/>
            <a:ext cx="5194975" cy="2558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MUITO OBRIGADO! </a:t>
            </a:r>
            <a:endParaRPr sz="4800" u="sng" dirty="0">
              <a:solidFill>
                <a:schemeClr val="accent1"/>
              </a:solidFill>
            </a:endParaRPr>
          </a:p>
        </p:txBody>
      </p:sp>
      <p:grpSp>
        <p:nvGrpSpPr>
          <p:cNvPr id="1166" name="Google Shape;1166;p59"/>
          <p:cNvGrpSpPr/>
          <p:nvPr/>
        </p:nvGrpSpPr>
        <p:grpSpPr>
          <a:xfrm>
            <a:off x="1808852" y="2033374"/>
            <a:ext cx="899949" cy="887990"/>
            <a:chOff x="-34421275" y="2631050"/>
            <a:chExt cx="295375" cy="291450"/>
          </a:xfrm>
        </p:grpSpPr>
        <p:sp>
          <p:nvSpPr>
            <p:cNvPr id="1167" name="Google Shape;1167;p59"/>
            <p:cNvSpPr/>
            <p:nvPr/>
          </p:nvSpPr>
          <p:spPr>
            <a:xfrm>
              <a:off x="-34421275" y="2639125"/>
              <a:ext cx="288275" cy="283375"/>
            </a:xfrm>
            <a:custGeom>
              <a:avLst/>
              <a:gdLst/>
              <a:ahLst/>
              <a:cxnLst/>
              <a:rect l="l" t="t" r="r" b="b"/>
              <a:pathLst>
                <a:path w="11531" h="11335" extrusionOk="0">
                  <a:moveTo>
                    <a:pt x="5592" y="717"/>
                  </a:moveTo>
                  <a:cubicBezTo>
                    <a:pt x="5679" y="717"/>
                    <a:pt x="5766" y="749"/>
                    <a:pt x="5829" y="812"/>
                  </a:cubicBezTo>
                  <a:lnTo>
                    <a:pt x="10680" y="5663"/>
                  </a:lnTo>
                  <a:cubicBezTo>
                    <a:pt x="10775" y="5758"/>
                    <a:pt x="10775" y="6010"/>
                    <a:pt x="10680" y="6136"/>
                  </a:cubicBezTo>
                  <a:cubicBezTo>
                    <a:pt x="10617" y="6183"/>
                    <a:pt x="10523" y="6207"/>
                    <a:pt x="10432" y="6207"/>
                  </a:cubicBezTo>
                  <a:cubicBezTo>
                    <a:pt x="10342" y="6207"/>
                    <a:pt x="10255" y="6183"/>
                    <a:pt x="10208" y="6136"/>
                  </a:cubicBezTo>
                  <a:lnTo>
                    <a:pt x="5356" y="1284"/>
                  </a:lnTo>
                  <a:cubicBezTo>
                    <a:pt x="5230" y="1158"/>
                    <a:pt x="5230" y="938"/>
                    <a:pt x="5356" y="812"/>
                  </a:cubicBezTo>
                  <a:cubicBezTo>
                    <a:pt x="5419" y="749"/>
                    <a:pt x="5506" y="717"/>
                    <a:pt x="5592" y="717"/>
                  </a:cubicBezTo>
                  <a:close/>
                  <a:moveTo>
                    <a:pt x="8444" y="7239"/>
                  </a:moveTo>
                  <a:lnTo>
                    <a:pt x="8538" y="7396"/>
                  </a:lnTo>
                  <a:cubicBezTo>
                    <a:pt x="8696" y="7554"/>
                    <a:pt x="8664" y="7806"/>
                    <a:pt x="8475" y="7932"/>
                  </a:cubicBezTo>
                  <a:lnTo>
                    <a:pt x="5923" y="9223"/>
                  </a:lnTo>
                  <a:cubicBezTo>
                    <a:pt x="5873" y="9261"/>
                    <a:pt x="5819" y="9278"/>
                    <a:pt x="5763" y="9278"/>
                  </a:cubicBezTo>
                  <a:cubicBezTo>
                    <a:pt x="5678" y="9278"/>
                    <a:pt x="5590" y="9237"/>
                    <a:pt x="5514" y="9160"/>
                  </a:cubicBezTo>
                  <a:lnTo>
                    <a:pt x="5230" y="8877"/>
                  </a:lnTo>
                  <a:cubicBezTo>
                    <a:pt x="6301" y="8089"/>
                    <a:pt x="7341" y="7617"/>
                    <a:pt x="8444" y="7239"/>
                  </a:cubicBezTo>
                  <a:close/>
                  <a:moveTo>
                    <a:pt x="5230" y="2198"/>
                  </a:moveTo>
                  <a:lnTo>
                    <a:pt x="9294" y="6230"/>
                  </a:lnTo>
                  <a:cubicBezTo>
                    <a:pt x="7908" y="6703"/>
                    <a:pt x="5797" y="7270"/>
                    <a:pt x="3560" y="9381"/>
                  </a:cubicBezTo>
                  <a:lnTo>
                    <a:pt x="2080" y="7932"/>
                  </a:lnTo>
                  <a:cubicBezTo>
                    <a:pt x="3340" y="6608"/>
                    <a:pt x="4285" y="5033"/>
                    <a:pt x="4852" y="3395"/>
                  </a:cubicBezTo>
                  <a:lnTo>
                    <a:pt x="5230" y="2198"/>
                  </a:lnTo>
                  <a:close/>
                  <a:moveTo>
                    <a:pt x="1138" y="8089"/>
                  </a:moveTo>
                  <a:cubicBezTo>
                    <a:pt x="1229" y="8089"/>
                    <a:pt x="1323" y="8121"/>
                    <a:pt x="1386" y="8184"/>
                  </a:cubicBezTo>
                  <a:lnTo>
                    <a:pt x="3308" y="10105"/>
                  </a:lnTo>
                  <a:cubicBezTo>
                    <a:pt x="3434" y="10231"/>
                    <a:pt x="3434" y="10452"/>
                    <a:pt x="3308" y="10578"/>
                  </a:cubicBezTo>
                  <a:cubicBezTo>
                    <a:pt x="3245" y="10641"/>
                    <a:pt x="3159" y="10673"/>
                    <a:pt x="3072" y="10673"/>
                  </a:cubicBezTo>
                  <a:cubicBezTo>
                    <a:pt x="2985" y="10673"/>
                    <a:pt x="2899" y="10641"/>
                    <a:pt x="2836" y="10578"/>
                  </a:cubicBezTo>
                  <a:lnTo>
                    <a:pt x="914" y="8656"/>
                  </a:lnTo>
                  <a:cubicBezTo>
                    <a:pt x="788" y="8530"/>
                    <a:pt x="788" y="8278"/>
                    <a:pt x="914" y="8184"/>
                  </a:cubicBezTo>
                  <a:cubicBezTo>
                    <a:pt x="961" y="8121"/>
                    <a:pt x="1048" y="8089"/>
                    <a:pt x="1138" y="8089"/>
                  </a:cubicBezTo>
                  <a:close/>
                  <a:moveTo>
                    <a:pt x="5565" y="0"/>
                  </a:moveTo>
                  <a:cubicBezTo>
                    <a:pt x="5301" y="0"/>
                    <a:pt x="5041" y="103"/>
                    <a:pt x="4852" y="307"/>
                  </a:cubicBezTo>
                  <a:cubicBezTo>
                    <a:pt x="4474" y="654"/>
                    <a:pt x="4442" y="1158"/>
                    <a:pt x="4694" y="1568"/>
                  </a:cubicBezTo>
                  <a:lnTo>
                    <a:pt x="4159" y="3143"/>
                  </a:lnTo>
                  <a:cubicBezTo>
                    <a:pt x="3655" y="4655"/>
                    <a:pt x="2710" y="6199"/>
                    <a:pt x="1575" y="7428"/>
                  </a:cubicBezTo>
                  <a:cubicBezTo>
                    <a:pt x="1422" y="7357"/>
                    <a:pt x="1259" y="7321"/>
                    <a:pt x="1100" y="7321"/>
                  </a:cubicBezTo>
                  <a:cubicBezTo>
                    <a:pt x="834" y="7321"/>
                    <a:pt x="575" y="7420"/>
                    <a:pt x="378" y="7617"/>
                  </a:cubicBezTo>
                  <a:cubicBezTo>
                    <a:pt x="0" y="8026"/>
                    <a:pt x="0" y="8688"/>
                    <a:pt x="378" y="9066"/>
                  </a:cubicBezTo>
                  <a:lnTo>
                    <a:pt x="2363" y="11051"/>
                  </a:lnTo>
                  <a:cubicBezTo>
                    <a:pt x="2552" y="11240"/>
                    <a:pt x="2820" y="11334"/>
                    <a:pt x="3088" y="11334"/>
                  </a:cubicBezTo>
                  <a:cubicBezTo>
                    <a:pt x="3356" y="11334"/>
                    <a:pt x="3623" y="11240"/>
                    <a:pt x="3812" y="11051"/>
                  </a:cubicBezTo>
                  <a:cubicBezTo>
                    <a:pt x="4127" y="10736"/>
                    <a:pt x="4222" y="10263"/>
                    <a:pt x="4001" y="9853"/>
                  </a:cubicBezTo>
                  <a:cubicBezTo>
                    <a:pt x="4222" y="9664"/>
                    <a:pt x="4442" y="9475"/>
                    <a:pt x="4694" y="9286"/>
                  </a:cubicBezTo>
                  <a:lnTo>
                    <a:pt x="5041" y="9633"/>
                  </a:lnTo>
                  <a:cubicBezTo>
                    <a:pt x="5238" y="9830"/>
                    <a:pt x="5496" y="9928"/>
                    <a:pt x="5755" y="9928"/>
                  </a:cubicBezTo>
                  <a:cubicBezTo>
                    <a:pt x="5910" y="9928"/>
                    <a:pt x="6065" y="9893"/>
                    <a:pt x="6207" y="9822"/>
                  </a:cubicBezTo>
                  <a:lnTo>
                    <a:pt x="8790" y="8530"/>
                  </a:lnTo>
                  <a:cubicBezTo>
                    <a:pt x="9357" y="8215"/>
                    <a:pt x="9515" y="7459"/>
                    <a:pt x="9137" y="6986"/>
                  </a:cubicBezTo>
                  <a:lnTo>
                    <a:pt x="9893" y="6766"/>
                  </a:lnTo>
                  <a:cubicBezTo>
                    <a:pt x="10050" y="6858"/>
                    <a:pt x="10229" y="6906"/>
                    <a:pt x="10412" y="6906"/>
                  </a:cubicBezTo>
                  <a:cubicBezTo>
                    <a:pt x="10668" y="6906"/>
                    <a:pt x="10932" y="6811"/>
                    <a:pt x="11153" y="6608"/>
                  </a:cubicBezTo>
                  <a:cubicBezTo>
                    <a:pt x="11531" y="6199"/>
                    <a:pt x="11531" y="5537"/>
                    <a:pt x="11153" y="5128"/>
                  </a:cubicBezTo>
                  <a:lnTo>
                    <a:pt x="6301" y="307"/>
                  </a:lnTo>
                  <a:cubicBezTo>
                    <a:pt x="6096" y="103"/>
                    <a:pt x="5829" y="0"/>
                    <a:pt x="5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9"/>
            <p:cNvSpPr/>
            <p:nvPr/>
          </p:nvSpPr>
          <p:spPr>
            <a:xfrm>
              <a:off x="-34181850" y="2644625"/>
              <a:ext cx="41775" cy="41575"/>
            </a:xfrm>
            <a:custGeom>
              <a:avLst/>
              <a:gdLst/>
              <a:ahLst/>
              <a:cxnLst/>
              <a:rect l="l" t="t" r="r" b="b"/>
              <a:pathLst>
                <a:path w="1671" h="1663" extrusionOk="0">
                  <a:moveTo>
                    <a:pt x="1328" y="1"/>
                  </a:moveTo>
                  <a:cubicBezTo>
                    <a:pt x="1237" y="1"/>
                    <a:pt x="1151" y="40"/>
                    <a:pt x="1103" y="119"/>
                  </a:cubicBezTo>
                  <a:lnTo>
                    <a:pt x="95" y="1096"/>
                  </a:lnTo>
                  <a:cubicBezTo>
                    <a:pt x="1" y="1222"/>
                    <a:pt x="1" y="1442"/>
                    <a:pt x="95" y="1568"/>
                  </a:cubicBezTo>
                  <a:cubicBezTo>
                    <a:pt x="158" y="1631"/>
                    <a:pt x="253" y="1663"/>
                    <a:pt x="343" y="1663"/>
                  </a:cubicBezTo>
                  <a:cubicBezTo>
                    <a:pt x="434" y="1663"/>
                    <a:pt x="521" y="1631"/>
                    <a:pt x="568" y="1568"/>
                  </a:cubicBezTo>
                  <a:lnTo>
                    <a:pt x="1576" y="592"/>
                  </a:lnTo>
                  <a:cubicBezTo>
                    <a:pt x="1671" y="466"/>
                    <a:pt x="1671" y="213"/>
                    <a:pt x="1576" y="119"/>
                  </a:cubicBezTo>
                  <a:cubicBezTo>
                    <a:pt x="1513" y="40"/>
                    <a:pt x="1418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9"/>
            <p:cNvSpPr/>
            <p:nvPr/>
          </p:nvSpPr>
          <p:spPr>
            <a:xfrm>
              <a:off x="-34217275" y="2631050"/>
              <a:ext cx="17350" cy="41775"/>
            </a:xfrm>
            <a:custGeom>
              <a:avLst/>
              <a:gdLst/>
              <a:ahLst/>
              <a:cxnLst/>
              <a:rect l="l" t="t" r="r" b="b"/>
              <a:pathLst>
                <a:path w="694" h="1671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24"/>
                  </a:lnTo>
                  <a:cubicBezTo>
                    <a:pt x="0" y="1513"/>
                    <a:pt x="158" y="1670"/>
                    <a:pt x="347" y="1670"/>
                  </a:cubicBezTo>
                  <a:cubicBezTo>
                    <a:pt x="536" y="1670"/>
                    <a:pt x="693" y="1513"/>
                    <a:pt x="693" y="132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9"/>
            <p:cNvSpPr/>
            <p:nvPr/>
          </p:nvSpPr>
          <p:spPr>
            <a:xfrm>
              <a:off x="-34168450" y="2704300"/>
              <a:ext cx="42550" cy="18125"/>
            </a:xfrm>
            <a:custGeom>
              <a:avLst/>
              <a:gdLst/>
              <a:ahLst/>
              <a:cxnLst/>
              <a:rect l="l" t="t" r="r" b="b"/>
              <a:pathLst>
                <a:path w="1702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355" y="725"/>
                  </a:lnTo>
                  <a:cubicBezTo>
                    <a:pt x="1544" y="725"/>
                    <a:pt x="1702" y="567"/>
                    <a:pt x="1702" y="378"/>
                  </a:cubicBezTo>
                  <a:cubicBezTo>
                    <a:pt x="1670" y="158"/>
                    <a:pt x="1544" y="0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NOSSO TIME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73" name="Google Shape;673;p36"/>
          <p:cNvSpPr txBox="1">
            <a:spLocks noGrp="1"/>
          </p:cNvSpPr>
          <p:nvPr>
            <p:ph type="subTitle" idx="3"/>
          </p:nvPr>
        </p:nvSpPr>
        <p:spPr>
          <a:xfrm>
            <a:off x="3558242" y="3228102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LUCAS ARAUJO DOS SANTOS</a:t>
            </a:r>
            <a:endParaRPr dirty="0"/>
          </a:p>
        </p:txBody>
      </p:sp>
      <p:sp>
        <p:nvSpPr>
          <p:cNvPr id="674" name="Google Shape;674;p36"/>
          <p:cNvSpPr txBox="1">
            <a:spLocks noGrp="1"/>
          </p:cNvSpPr>
          <p:nvPr>
            <p:ph type="subTitle" idx="4"/>
          </p:nvPr>
        </p:nvSpPr>
        <p:spPr>
          <a:xfrm>
            <a:off x="5785044" y="3228102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RENAN CESAR DE ARAUJO</a:t>
            </a:r>
            <a:endParaRPr dirty="0"/>
          </a:p>
        </p:txBody>
      </p:sp>
      <p:sp>
        <p:nvSpPr>
          <p:cNvPr id="676" name="Google Shape;676;p36"/>
          <p:cNvSpPr txBox="1">
            <a:spLocks noGrp="1"/>
          </p:cNvSpPr>
          <p:nvPr>
            <p:ph type="subTitle" idx="1"/>
          </p:nvPr>
        </p:nvSpPr>
        <p:spPr>
          <a:xfrm>
            <a:off x="1341739" y="3228102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DANILO RODRIGUES DANTAS</a:t>
            </a:r>
            <a:endParaRPr dirty="0"/>
          </a:p>
        </p:txBody>
      </p:sp>
      <p:pic>
        <p:nvPicPr>
          <p:cNvPr id="27" name="Google Shape;1506;p52">
            <a:extLst>
              <a:ext uri="{FF2B5EF4-FFF2-40B4-BE49-F238E27FC236}">
                <a16:creationId xmlns:a16="http://schemas.microsoft.com/office/drawing/2014/main" id="{930B96EA-4254-8C7C-CE10-D164A0D65DE0}"/>
              </a:ext>
            </a:extLst>
          </p:cNvPr>
          <p:cNvPicPr preferRelativeResize="0"/>
          <p:nvPr/>
        </p:nvPicPr>
        <p:blipFill>
          <a:blip r:embed="rId3"/>
          <a:srcRect t="1163" b="1163"/>
          <a:stretch/>
        </p:blipFill>
        <p:spPr>
          <a:xfrm>
            <a:off x="1594639" y="1717392"/>
            <a:ext cx="1393200" cy="1360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" name="Google Shape;1506;p52">
            <a:extLst>
              <a:ext uri="{FF2B5EF4-FFF2-40B4-BE49-F238E27FC236}">
                <a16:creationId xmlns:a16="http://schemas.microsoft.com/office/drawing/2014/main" id="{A5568103-D5B7-4428-C63B-038EA0A7CC5E}"/>
              </a:ext>
            </a:extLst>
          </p:cNvPr>
          <p:cNvPicPr preferRelativeResize="0"/>
          <p:nvPr/>
        </p:nvPicPr>
        <p:blipFill>
          <a:blip r:embed="rId4"/>
          <a:srcRect t="1163" b="1163"/>
          <a:stretch/>
        </p:blipFill>
        <p:spPr>
          <a:xfrm>
            <a:off x="3811142" y="1717392"/>
            <a:ext cx="1393200" cy="1360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9" name="Google Shape;1506;p52">
            <a:extLst>
              <a:ext uri="{FF2B5EF4-FFF2-40B4-BE49-F238E27FC236}">
                <a16:creationId xmlns:a16="http://schemas.microsoft.com/office/drawing/2014/main" id="{6D029466-1F18-2B45-9460-4D77CE8663DD}"/>
              </a:ext>
            </a:extLst>
          </p:cNvPr>
          <p:cNvPicPr preferRelativeResize="0"/>
          <p:nvPr/>
        </p:nvPicPr>
        <p:blipFill>
          <a:blip r:embed="rId5"/>
          <a:srcRect t="1163" b="1163"/>
          <a:stretch/>
        </p:blipFill>
        <p:spPr>
          <a:xfrm>
            <a:off x="6037944" y="1717392"/>
            <a:ext cx="1393200" cy="1360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3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APRESENTAÇÃO</a:t>
            </a:r>
            <a:endParaRPr u="sng" dirty="0">
              <a:solidFill>
                <a:schemeClr val="accent1"/>
              </a:solidFill>
            </a:endParaRPr>
          </a:p>
        </p:txBody>
      </p:sp>
      <p:sp>
        <p:nvSpPr>
          <p:cNvPr id="636" name="Google Shape;636;p33"/>
          <p:cNvSpPr txBox="1">
            <a:spLocks noGrp="1"/>
          </p:cNvSpPr>
          <p:nvPr>
            <p:ph type="subTitle" idx="6"/>
          </p:nvPr>
        </p:nvSpPr>
        <p:spPr>
          <a:xfrm>
            <a:off x="599100" y="2185089"/>
            <a:ext cx="3238413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PROBLEMA VS. SOLUÇÃO</a:t>
            </a:r>
            <a:endParaRPr dirty="0"/>
          </a:p>
        </p:txBody>
      </p:sp>
      <p:sp>
        <p:nvSpPr>
          <p:cNvPr id="637" name="Google Shape;637;p33"/>
          <p:cNvSpPr txBox="1">
            <a:spLocks noGrp="1"/>
          </p:cNvSpPr>
          <p:nvPr>
            <p:ph type="subTitle" idx="7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NOSSO PRODUTO</a:t>
            </a:r>
            <a:endParaRPr dirty="0"/>
          </a:p>
        </p:txBody>
      </p:sp>
      <p:sp>
        <p:nvSpPr>
          <p:cNvPr id="638" name="Google Shape;638;p33"/>
          <p:cNvSpPr txBox="1">
            <a:spLocks noGrp="1"/>
          </p:cNvSpPr>
          <p:nvPr>
            <p:ph type="subTitle" idx="8"/>
          </p:nvPr>
        </p:nvSpPr>
        <p:spPr>
          <a:xfrm>
            <a:off x="4935780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ANÁLISE DE MERCADO E CONCORRENTES</a:t>
            </a:r>
            <a:endParaRPr dirty="0"/>
          </a:p>
        </p:txBody>
      </p:sp>
      <p:sp>
        <p:nvSpPr>
          <p:cNvPr id="639" name="Google Shape;639;p33"/>
          <p:cNvSpPr txBox="1">
            <a:spLocks noGrp="1"/>
          </p:cNvSpPr>
          <p:nvPr>
            <p:ph type="title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40" name="Google Shape;640;p33"/>
          <p:cNvSpPr txBox="1">
            <a:spLocks noGrp="1"/>
          </p:cNvSpPr>
          <p:nvPr>
            <p:ph type="title" idx="3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41" name="Google Shape;641;p33"/>
          <p:cNvSpPr txBox="1">
            <a:spLocks noGrp="1"/>
          </p:cNvSpPr>
          <p:nvPr>
            <p:ph type="title" idx="4"/>
          </p:nvPr>
        </p:nvSpPr>
        <p:spPr>
          <a:xfrm>
            <a:off x="1882404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42" name="Google Shape;642;p33"/>
          <p:cNvSpPr txBox="1">
            <a:spLocks noGrp="1"/>
          </p:cNvSpPr>
          <p:nvPr>
            <p:ph type="title" idx="5"/>
          </p:nvPr>
        </p:nvSpPr>
        <p:spPr>
          <a:xfrm>
            <a:off x="4990678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47" name="Google Shape;647;p33"/>
          <p:cNvSpPr txBox="1">
            <a:spLocks noGrp="1"/>
          </p:cNvSpPr>
          <p:nvPr>
            <p:ph type="subTitle" idx="15"/>
          </p:nvPr>
        </p:nvSpPr>
        <p:spPr>
          <a:xfrm>
            <a:off x="1827530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MISSÃO E VALORES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7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702" name="Google Shape;702;p37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 rot="-5400000">
            <a:off x="4797492" y="3997095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7"/>
          <p:cNvSpPr txBox="1">
            <a:spLocks noGrp="1"/>
          </p:cNvSpPr>
          <p:nvPr>
            <p:ph type="subTitle" idx="1"/>
          </p:nvPr>
        </p:nvSpPr>
        <p:spPr>
          <a:xfrm>
            <a:off x="2213575" y="34881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Você já comprou um ingresso para um show e, de repente, não pôde mais comparecer?</a:t>
            </a:r>
          </a:p>
        </p:txBody>
      </p:sp>
      <p:grpSp>
        <p:nvGrpSpPr>
          <p:cNvPr id="709" name="Google Shape;709;p37"/>
          <p:cNvGrpSpPr/>
          <p:nvPr/>
        </p:nvGrpSpPr>
        <p:grpSpPr>
          <a:xfrm>
            <a:off x="4218097" y="1997453"/>
            <a:ext cx="720532" cy="661006"/>
            <a:chOff x="6239575" y="4416275"/>
            <a:chExt cx="489625" cy="449175"/>
          </a:xfrm>
        </p:grpSpPr>
        <p:sp>
          <p:nvSpPr>
            <p:cNvPr id="710" name="Google Shape;710;p37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8"/>
          <p:cNvSpPr txBox="1">
            <a:spLocks noGrp="1"/>
          </p:cNvSpPr>
          <p:nvPr>
            <p:ph type="subTitle" idx="1"/>
          </p:nvPr>
        </p:nvSpPr>
        <p:spPr>
          <a:xfrm>
            <a:off x="599100" y="1544595"/>
            <a:ext cx="2979300" cy="2633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“</a:t>
            </a:r>
            <a:r>
              <a:rPr lang="pt-BR" dirty="0"/>
              <a:t>Não perca a chance de lucrar com aquele ingresso que não poderá utilizar ou de garantir um lugar na plateia para aquele show imperdível</a:t>
            </a:r>
            <a:r>
              <a:rPr lang="en" dirty="0"/>
              <a:t>”</a:t>
            </a:r>
            <a:endParaRPr dirty="0"/>
          </a:p>
        </p:txBody>
      </p:sp>
      <p:sp>
        <p:nvSpPr>
          <p:cNvPr id="884" name="Google Shape;884;p48"/>
          <p:cNvSpPr txBox="1">
            <a:spLocks noGrp="1"/>
          </p:cNvSpPr>
          <p:nvPr>
            <p:ph type="subTitle" idx="2"/>
          </p:nvPr>
        </p:nvSpPr>
        <p:spPr>
          <a:xfrm>
            <a:off x="3787600" y="1544595"/>
            <a:ext cx="2979300" cy="2633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“</a:t>
            </a:r>
            <a:r>
              <a:rPr lang="pt-BR" dirty="0"/>
              <a:t>Junte-se a nós e faça parte dessa comunidade de amantes da música que valorizam a praticidade na hora de adquirir ingressos para os melhores eventos. Vem com a gente!</a:t>
            </a:r>
            <a:r>
              <a:rPr lang="en" dirty="0"/>
              <a:t>” </a:t>
            </a:r>
            <a:endParaRPr dirty="0"/>
          </a:p>
        </p:txBody>
      </p:sp>
      <p:sp>
        <p:nvSpPr>
          <p:cNvPr id="885" name="Google Shape;885;p48"/>
          <p:cNvSpPr txBox="1">
            <a:spLocks noGrp="1"/>
          </p:cNvSpPr>
          <p:nvPr>
            <p:ph type="ctrTitle"/>
          </p:nvPr>
        </p:nvSpPr>
        <p:spPr>
          <a:xfrm>
            <a:off x="571476" y="536101"/>
            <a:ext cx="61632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PASSA INGRESSOS</a:t>
            </a:r>
            <a:endParaRPr dirty="0">
              <a:solidFill>
                <a:srgbClr val="073763"/>
              </a:solidFill>
            </a:endParaRPr>
          </a:p>
        </p:txBody>
      </p:sp>
      <p:sp>
        <p:nvSpPr>
          <p:cNvPr id="886" name="Google Shape;886;p48"/>
          <p:cNvSpPr txBox="1">
            <a:spLocks noGrp="1"/>
          </p:cNvSpPr>
          <p:nvPr>
            <p:ph type="ctrTitle" idx="3"/>
          </p:nvPr>
        </p:nvSpPr>
        <p:spPr>
          <a:xfrm>
            <a:off x="599100" y="4124549"/>
            <a:ext cx="2979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LUCAS A.</a:t>
            </a:r>
            <a:endParaRPr dirty="0"/>
          </a:p>
        </p:txBody>
      </p:sp>
      <p:sp>
        <p:nvSpPr>
          <p:cNvPr id="887" name="Google Shape;887;p48"/>
          <p:cNvSpPr txBox="1">
            <a:spLocks noGrp="1"/>
          </p:cNvSpPr>
          <p:nvPr>
            <p:ph type="ctrTitle" idx="4"/>
          </p:nvPr>
        </p:nvSpPr>
        <p:spPr>
          <a:xfrm>
            <a:off x="3787600" y="4124549"/>
            <a:ext cx="2979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RENAN 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31036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/>
          <p:nvPr/>
        </p:nvSpPr>
        <p:spPr>
          <a:xfrm rot="10800000">
            <a:off x="3672478" y="1495089"/>
            <a:ext cx="1795200" cy="179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none" dirty="0"/>
              <a:t>SOLUÇÃO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1"/>
          </p:nvPr>
        </p:nvSpPr>
        <p:spPr>
          <a:xfrm>
            <a:off x="2213575" y="3436991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Conectamos pessoas que precisam vender seus ingressos com aquelas que estão procurando por uma oportunidade de última hora para assistir ao seu artista favorito.</a:t>
            </a:r>
            <a:endParaRPr dirty="0"/>
          </a:p>
        </p:txBody>
      </p:sp>
      <p:grpSp>
        <p:nvGrpSpPr>
          <p:cNvPr id="729" name="Google Shape;729;p39"/>
          <p:cNvGrpSpPr/>
          <p:nvPr/>
        </p:nvGrpSpPr>
        <p:grpSpPr>
          <a:xfrm>
            <a:off x="4202852" y="2053039"/>
            <a:ext cx="749087" cy="748119"/>
            <a:chOff x="5053900" y="2021500"/>
            <a:chExt cx="483750" cy="483125"/>
          </a:xfrm>
        </p:grpSpPr>
        <p:sp>
          <p:nvSpPr>
            <p:cNvPr id="730" name="Google Shape;730;p39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>
            <a:spLocks noGrp="1"/>
          </p:cNvSpPr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</a:t>
            </a:r>
            <a:br>
              <a:rPr lang="en" dirty="0"/>
            </a:br>
            <a:r>
              <a:rPr lang="en" dirty="0"/>
              <a:t>PRODUTO</a:t>
            </a:r>
            <a:endParaRPr dirty="0"/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 idx="2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1"/>
          <p:cNvSpPr/>
          <p:nvPr/>
        </p:nvSpPr>
        <p:spPr>
          <a:xfrm rot="10800000" flipH="1">
            <a:off x="3636204" y="1638112"/>
            <a:ext cx="1864201" cy="1867248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1"/>
          <p:cNvSpPr/>
          <p:nvPr/>
        </p:nvSpPr>
        <p:spPr>
          <a:xfrm rot="10800000" flipH="1">
            <a:off x="944454" y="1638112"/>
            <a:ext cx="1864201" cy="1867248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1"/>
          <p:cNvSpPr/>
          <p:nvPr/>
        </p:nvSpPr>
        <p:spPr>
          <a:xfrm rot="10800000" flipH="1">
            <a:off x="6335354" y="1638112"/>
            <a:ext cx="1864201" cy="1867248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1"/>
          <p:cNvSpPr txBox="1">
            <a:spLocks noGrp="1"/>
          </p:cNvSpPr>
          <p:nvPr>
            <p:ph type="subTitle" idx="3"/>
          </p:nvPr>
        </p:nvSpPr>
        <p:spPr>
          <a:xfrm>
            <a:off x="495300" y="3570924"/>
            <a:ext cx="2576700" cy="10482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Revenda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ingresso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usar e </a:t>
            </a:r>
            <a:r>
              <a:rPr lang="en-US" dirty="0" err="1"/>
              <a:t>receba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hora</a:t>
            </a:r>
          </a:p>
        </p:txBody>
      </p:sp>
      <p:sp>
        <p:nvSpPr>
          <p:cNvPr id="767" name="Google Shape;767;p41"/>
          <p:cNvSpPr txBox="1">
            <a:spLocks noGrp="1"/>
          </p:cNvSpPr>
          <p:nvPr>
            <p:ph type="subTitle" idx="2"/>
          </p:nvPr>
        </p:nvSpPr>
        <p:spPr>
          <a:xfrm>
            <a:off x="3187700" y="3570874"/>
            <a:ext cx="2705100" cy="10482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Sem chance de fraude! Com transações feitas diretamente no site</a:t>
            </a:r>
            <a:endParaRPr dirty="0"/>
          </a:p>
        </p:txBody>
      </p:sp>
      <p:sp>
        <p:nvSpPr>
          <p:cNvPr id="768" name="Google Shape;768;p41"/>
          <p:cNvSpPr txBox="1">
            <a:spLocks noGrp="1"/>
          </p:cNvSpPr>
          <p:nvPr>
            <p:ph type="subTitle" idx="1"/>
          </p:nvPr>
        </p:nvSpPr>
        <p:spPr>
          <a:xfrm>
            <a:off x="5892800" y="3570874"/>
            <a:ext cx="2652100" cy="10482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Encontre pessoas que estão revendendo os ingressos</a:t>
            </a:r>
            <a:endParaRPr dirty="0"/>
          </a:p>
        </p:txBody>
      </p:sp>
      <p:sp>
        <p:nvSpPr>
          <p:cNvPr id="769" name="Google Shape;769;p41"/>
          <p:cNvSpPr txBox="1">
            <a:spLocks noGrp="1"/>
          </p:cNvSpPr>
          <p:nvPr>
            <p:ph type="subTitle" idx="4"/>
          </p:nvPr>
        </p:nvSpPr>
        <p:spPr>
          <a:xfrm>
            <a:off x="942251" y="22817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Dinheiro +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rápido</a:t>
            </a:r>
            <a:endParaRPr sz="1600" b="1" dirty="0"/>
          </a:p>
        </p:txBody>
      </p:sp>
      <p:sp>
        <p:nvSpPr>
          <p:cNvPr id="770" name="Google Shape;770;p41"/>
          <p:cNvSpPr txBox="1">
            <a:spLocks noGrp="1"/>
          </p:cNvSpPr>
          <p:nvPr>
            <p:ph type="subTitle" idx="5"/>
          </p:nvPr>
        </p:nvSpPr>
        <p:spPr>
          <a:xfrm>
            <a:off x="3618804" y="2239498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100%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seguro</a:t>
            </a:r>
            <a:endParaRPr sz="1600" b="1" dirty="0"/>
          </a:p>
        </p:txBody>
      </p:sp>
      <p:sp>
        <p:nvSpPr>
          <p:cNvPr id="771" name="Google Shape;771;p41"/>
          <p:cNvSpPr txBox="1">
            <a:spLocks noGrp="1"/>
          </p:cNvSpPr>
          <p:nvPr>
            <p:ph type="subTitle" idx="6"/>
          </p:nvPr>
        </p:nvSpPr>
        <p:spPr>
          <a:xfrm>
            <a:off x="6317950" y="2256399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+ chances de ir ao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evento</a:t>
            </a:r>
            <a:endParaRPr sz="1600" b="1" dirty="0"/>
          </a:p>
        </p:txBody>
      </p:sp>
      <p:sp>
        <p:nvSpPr>
          <p:cNvPr id="772" name="Google Shape;772;p41"/>
          <p:cNvSpPr txBox="1">
            <a:spLocks noGrp="1"/>
          </p:cNvSpPr>
          <p:nvPr>
            <p:ph type="title"/>
          </p:nvPr>
        </p:nvSpPr>
        <p:spPr>
          <a:xfrm>
            <a:off x="599100" y="523881"/>
            <a:ext cx="79458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PRODUTO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9"/>
          <p:cNvSpPr txBox="1">
            <a:spLocks noGrp="1"/>
          </p:cNvSpPr>
          <p:nvPr>
            <p:ph type="title"/>
          </p:nvPr>
        </p:nvSpPr>
        <p:spPr>
          <a:xfrm>
            <a:off x="1856488" y="420152"/>
            <a:ext cx="511298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none" dirty="0"/>
              <a:t>ODS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7" name="Google Shape;727;p39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" name="Google Shape;729;p39"/>
          <p:cNvGrpSpPr/>
          <p:nvPr/>
        </p:nvGrpSpPr>
        <p:grpSpPr>
          <a:xfrm>
            <a:off x="4197456" y="2025743"/>
            <a:ext cx="749087" cy="748119"/>
            <a:chOff x="5053900" y="2021500"/>
            <a:chExt cx="483750" cy="483125"/>
          </a:xfrm>
        </p:grpSpPr>
        <p:sp>
          <p:nvSpPr>
            <p:cNvPr id="730" name="Google Shape;730;p39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CD2E69E5-2609-4FBB-A51E-6D6BE000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8" y="1443334"/>
            <a:ext cx="3190863" cy="16498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B7CDF5-81D4-48EB-9B82-5766F19C9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758" y="3093155"/>
            <a:ext cx="175284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267</Words>
  <Application>Microsoft Office PowerPoint</Application>
  <PresentationFormat>Apresentação na tela (16:9)</PresentationFormat>
  <Paragraphs>56</Paragraphs>
  <Slides>16</Slides>
  <Notes>16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Krona One</vt:lpstr>
      <vt:lpstr>Roboto Light</vt:lpstr>
      <vt:lpstr>Fira Sans Condensed Medium</vt:lpstr>
      <vt:lpstr>Roboto</vt:lpstr>
      <vt:lpstr>Modern Geometric Pitch Deck by Slidesgo</vt:lpstr>
      <vt:lpstr>Passa Ingressos</vt:lpstr>
      <vt:lpstr>NOSSO TIME</vt:lpstr>
      <vt:lpstr>APRESENTAÇÃO</vt:lpstr>
      <vt:lpstr>PROBLEMA</vt:lpstr>
      <vt:lpstr>PASSA INGRESSOS</vt:lpstr>
      <vt:lpstr>SOLUÇÃO</vt:lpstr>
      <vt:lpstr>NOSSO PRODUTO</vt:lpstr>
      <vt:lpstr>NOSSO PRODUTO</vt:lpstr>
      <vt:lpstr>ODS</vt:lpstr>
      <vt:lpstr>MISSÃO E VALORES</vt:lpstr>
      <vt:lpstr>MISSÃO</vt:lpstr>
      <vt:lpstr>ANÁLISE DE MERCADO E CONCORRENTES</vt:lpstr>
      <vt:lpstr>NOSSOS CONCORRENTES</vt:lpstr>
      <vt:lpstr>CHEERS</vt:lpstr>
      <vt:lpstr>TICKETSWAP</vt:lpstr>
      <vt:lpstr>MUITO 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Passa Ingressos</dc:title>
  <cp:lastModifiedBy>LUCAS ARAUJO DOS SANTOS</cp:lastModifiedBy>
  <cp:revision>11</cp:revision>
  <dcterms:modified xsi:type="dcterms:W3CDTF">2024-08-27T00:54:39Z</dcterms:modified>
</cp:coreProperties>
</file>