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07CAE-AF9A-21F7-7697-600F0DFDB181}" v="287" dt="2025-02-13T01:39:21.778"/>
    <p1510:client id="{4CA1D6B6-93CF-2FC4-66B4-4C61A5C6A5D4}" v="17" dt="2025-02-13T16:46:28.107"/>
    <p1510:client id="{7830E46E-FD3E-598A-D5BC-7F7B812DEB99}" v="804" dt="2025-02-13T15:37:45.069"/>
    <p1510:client id="{CF88A139-C0C2-B247-98EE-3F66371E01DF}" v="8" dt="2025-02-13T22:18:5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HALIE BOHM" userId="fe7e00c3-1369-400e-95de-b5cf606a6f4a" providerId="ADAL" clId="{CF88A139-C0C2-B247-98EE-3F66371E01DF}"/>
    <pc:docChg chg="custSel delSld modSld">
      <pc:chgData name="NATTHALIE BOHM" userId="fe7e00c3-1369-400e-95de-b5cf606a6f4a" providerId="ADAL" clId="{CF88A139-C0C2-B247-98EE-3F66371E01DF}" dt="2025-02-13T22:18:51.173" v="7" actId="2696"/>
      <pc:docMkLst>
        <pc:docMk/>
      </pc:docMkLst>
      <pc:sldChg chg="modSp">
        <pc:chgData name="NATTHALIE BOHM" userId="fe7e00c3-1369-400e-95de-b5cf606a6f4a" providerId="ADAL" clId="{CF88A139-C0C2-B247-98EE-3F66371E01DF}" dt="2025-02-13T22:18:34.715" v="4" actId="27636"/>
        <pc:sldMkLst>
          <pc:docMk/>
          <pc:sldMk cId="2210866551" sldId="256"/>
        </pc:sldMkLst>
        <pc:spChg chg="mod">
          <ac:chgData name="NATTHALIE BOHM" userId="fe7e00c3-1369-400e-95de-b5cf606a6f4a" providerId="ADAL" clId="{CF88A139-C0C2-B247-98EE-3F66371E01DF}" dt="2025-02-13T22:18:34.715" v="4" actId="27636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">
        <pc:chgData name="NATTHALIE BOHM" userId="fe7e00c3-1369-400e-95de-b5cf606a6f4a" providerId="ADAL" clId="{CF88A139-C0C2-B247-98EE-3F66371E01DF}" dt="2025-02-13T22:18:40.293" v="6" actId="1076"/>
        <pc:sldMkLst>
          <pc:docMk/>
          <pc:sldMk cId="1671974469" sldId="259"/>
        </pc:sldMkLst>
        <pc:spChg chg="add mod">
          <ac:chgData name="NATTHALIE BOHM" userId="fe7e00c3-1369-400e-95de-b5cf606a6f4a" providerId="ADAL" clId="{CF88A139-C0C2-B247-98EE-3F66371E01DF}" dt="2025-02-13T22:18:40.293" v="6" actId="1076"/>
          <ac:spMkLst>
            <pc:docMk/>
            <pc:sldMk cId="1671974469" sldId="259"/>
            <ac:spMk id="16" creationId="{A9B95503-121F-807F-E5EF-8D91D587BC91}"/>
          </ac:spMkLst>
        </pc:spChg>
      </pc:sldChg>
      <pc:sldChg chg="del">
        <pc:chgData name="NATTHALIE BOHM" userId="fe7e00c3-1369-400e-95de-b5cf606a6f4a" providerId="ADAL" clId="{CF88A139-C0C2-B247-98EE-3F66371E01DF}" dt="2025-02-13T22:18:51.173" v="7" actId="2696"/>
        <pc:sldMkLst>
          <pc:docMk/>
          <pc:sldMk cId="3385247908" sldId="260"/>
        </pc:sldMkLst>
      </pc:sldChg>
    </pc:docChg>
  </pc:docChgLst>
  <pc:docChgLst>
    <pc:chgData name="JOAO ANTONIO DE BRITO MORAES" userId="S::081210028@faculdade.cefsa.edu.br::a2f6c2c7-b5fc-4c7b-b418-8d5559ffe790" providerId="AD" clId="Web-{AEA100B1-6791-1E87-4B5C-A7484F87A2A4}"/>
    <pc:docChg chg="addSld modSld addMainMaster delMainMaster">
      <pc:chgData name="JOAO ANTONIO DE BRITO MORAES" userId="S::081210028@faculdade.cefsa.edu.br::a2f6c2c7-b5fc-4c7b-b418-8d5559ffe790" providerId="AD" clId="Web-{AEA100B1-6791-1E87-4B5C-A7484F87A2A4}" dt="2025-02-11T01:40:14.021" v="42"/>
      <pc:docMkLst>
        <pc:docMk/>
      </pc:docMkLst>
      <pc:sldChg chg="addSp modSp mod setBg modClrScheme chgLayout">
        <pc:chgData name="JOAO ANTONIO DE BRITO MORAES" userId="S::081210028@faculdade.cefsa.edu.br::a2f6c2c7-b5fc-4c7b-b418-8d5559ffe790" providerId="AD" clId="Web-{AEA100B1-6791-1E87-4B5C-A7484F87A2A4}" dt="2025-02-11T01:36:35.156" v="41" actId="20577"/>
        <pc:sldMkLst>
          <pc:docMk/>
          <pc:sldMk cId="2210866551" sldId="256"/>
        </pc:sldMkLst>
        <pc:spChg chg="mod">
          <ac:chgData name="JOAO ANTONIO DE BRITO MORAES" userId="S::081210028@faculdade.cefsa.edu.br::a2f6c2c7-b5fc-4c7b-b418-8d5559ffe790" providerId="AD" clId="Web-{AEA100B1-6791-1E87-4B5C-A7484F87A2A4}" dt="2025-02-11T01:34:44.716" v="3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OAO ANTONIO DE BRITO MORAES" userId="S::081210028@faculdade.cefsa.edu.br::a2f6c2c7-b5fc-4c7b-b418-8d5559ffe790" providerId="AD" clId="Web-{AEA100B1-6791-1E87-4B5C-A7484F87A2A4}" dt="2025-02-11T01:36:35.156" v="41" actId="20577"/>
          <ac:spMkLst>
            <pc:docMk/>
            <pc:sldMk cId="2210866551" sldId="256"/>
            <ac:spMk id="3" creationId="{00000000-0000-0000-0000-000000000000}"/>
          </ac:spMkLst>
        </pc:spChg>
        <pc:picChg chg="add">
          <ac:chgData name="JOAO ANTONIO DE BRITO MORAES" userId="S::081210028@faculdade.cefsa.edu.br::a2f6c2c7-b5fc-4c7b-b418-8d5559ffe790" providerId="AD" clId="Web-{AEA100B1-6791-1E87-4B5C-A7484F87A2A4}" dt="2025-02-11T01:21:08.332" v="0"/>
          <ac:picMkLst>
            <pc:docMk/>
            <pc:sldMk cId="2210866551" sldId="256"/>
            <ac:picMk id="4" creationId="{99738515-3071-6D9D-C6E2-6359E1A03712}"/>
          </ac:picMkLst>
        </pc:picChg>
      </pc:sldChg>
      <pc:sldChg chg="new">
        <pc:chgData name="JOAO ANTONIO DE BRITO MORAES" userId="S::081210028@faculdade.cefsa.edu.br::a2f6c2c7-b5fc-4c7b-b418-8d5559ffe790" providerId="AD" clId="Web-{AEA100B1-6791-1E87-4B5C-A7484F87A2A4}" dt="2025-02-11T01:21:26.661" v="1"/>
        <pc:sldMkLst>
          <pc:docMk/>
          <pc:sldMk cId="268757839" sldId="257"/>
        </pc:sldMkLst>
      </pc:sldChg>
      <pc:sldChg chg="new">
        <pc:chgData name="JOAO ANTONIO DE BRITO MORAES" userId="S::081210028@faculdade.cefsa.edu.br::a2f6c2c7-b5fc-4c7b-b418-8d5559ffe790" providerId="AD" clId="Web-{AEA100B1-6791-1E87-4B5C-A7484F87A2A4}" dt="2025-02-11T01:40:14.021" v="42"/>
        <pc:sldMkLst>
          <pc:docMk/>
          <pc:sldMk cId="907994277" sldId="258"/>
        </pc:sldMkLst>
      </pc:sldChg>
      <pc:sldMasterChg chg="del delSldLayout">
        <pc:chgData name="JOAO ANTONIO DE BRITO MORAES" userId="S::081210028@faculdade.cefsa.edu.br::a2f6c2c7-b5fc-4c7b-b418-8d5559ffe790" providerId="AD" clId="Web-{AEA100B1-6791-1E87-4B5C-A7484F87A2A4}" dt="2025-02-11T01:21:08.332" v="0"/>
        <pc:sldMasterMkLst>
          <pc:docMk/>
          <pc:sldMasterMk cId="2675746937" sldId="2147483648"/>
        </pc:sldMasterMkLst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JOAO ANTONIO DE BRITO MORAES" userId="S::081210028@faculdade.cefsa.edu.br::a2f6c2c7-b5fc-4c7b-b418-8d5559ffe790" providerId="AD" clId="Web-{AEA100B1-6791-1E87-4B5C-A7484F87A2A4}" dt="2025-02-11T01:21:08.332" v="0"/>
        <pc:sldMasterMkLst>
          <pc:docMk/>
          <pc:sldMasterMk cId="3708260124" sldId="2147483696"/>
        </pc:sldMasterMkLst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2555234984" sldId="2147483685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2241232212" sldId="2147483686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3730991909" sldId="2147483687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754618008" sldId="2147483688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3404172611" sldId="2147483689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4149149544" sldId="2147483690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687016242" sldId="2147483691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3169831122" sldId="2147483692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2278054612" sldId="2147483693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1416456870" sldId="2147483694"/>
          </pc:sldLayoutMkLst>
        </pc:sldLayoutChg>
        <pc:sldLayoutChg chg="add">
          <pc:chgData name="JOAO ANTONIO DE BRITO MORAES" userId="S::081210028@faculdade.cefsa.edu.br::a2f6c2c7-b5fc-4c7b-b418-8d5559ffe790" providerId="AD" clId="Web-{AEA100B1-6791-1E87-4B5C-A7484F87A2A4}" dt="2025-02-11T01:21:08.332" v="0"/>
          <pc:sldLayoutMkLst>
            <pc:docMk/>
            <pc:sldMasterMk cId="3708260124" sldId="2147483696"/>
            <pc:sldLayoutMk cId="3834924853" sldId="2147483695"/>
          </pc:sldLayoutMkLst>
        </pc:sldLayoutChg>
      </pc:sldMasterChg>
    </pc:docChg>
  </pc:docChgLst>
  <pc:docChgLst>
    <pc:chgData name="NATTHALIE BOHM" userId="S::081210001@faculdade.cefsa.edu.br::fe7e00c3-1369-400e-95de-b5cf606a6f4a" providerId="AD" clId="Web-{7830E46E-FD3E-598A-D5BC-7F7B812DEB99}"/>
    <pc:docChg chg="addSld modSld">
      <pc:chgData name="NATTHALIE BOHM" userId="S::081210001@faculdade.cefsa.edu.br::fe7e00c3-1369-400e-95de-b5cf606a6f4a" providerId="AD" clId="Web-{7830E46E-FD3E-598A-D5BC-7F7B812DEB99}" dt="2025-02-13T15:37:45.069" v="471" actId="20577"/>
      <pc:docMkLst>
        <pc:docMk/>
      </pc:docMkLst>
      <pc:sldChg chg="addSp delSp modSp">
        <pc:chgData name="NATTHALIE BOHM" userId="S::081210001@faculdade.cefsa.edu.br::fe7e00c3-1369-400e-95de-b5cf606a6f4a" providerId="AD" clId="Web-{7830E46E-FD3E-598A-D5BC-7F7B812DEB99}" dt="2025-02-13T15:37:45.069" v="471" actId="20577"/>
        <pc:sldMkLst>
          <pc:docMk/>
          <pc:sldMk cId="1671974469" sldId="259"/>
        </pc:sldMkLst>
        <pc:spChg chg="add del mod">
          <ac:chgData name="NATTHALIE BOHM" userId="S::081210001@faculdade.cefsa.edu.br::fe7e00c3-1369-400e-95de-b5cf606a6f4a" providerId="AD" clId="Web-{7830E46E-FD3E-598A-D5BC-7F7B812DEB99}" dt="2025-02-13T14:50:40.676" v="43"/>
          <ac:spMkLst>
            <pc:docMk/>
            <pc:sldMk cId="1671974469" sldId="259"/>
            <ac:spMk id="3" creationId="{71000365-9251-7B1C-E143-0E5D76B84168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4:49:34.483" v="21" actId="1076"/>
          <ac:spMkLst>
            <pc:docMk/>
            <pc:sldMk cId="1671974469" sldId="259"/>
            <ac:spMk id="5" creationId="{0B7C0403-A014-21A7-229C-E453224716D5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4:50:10.392" v="26" actId="1076"/>
          <ac:spMkLst>
            <pc:docMk/>
            <pc:sldMk cId="1671974469" sldId="259"/>
            <ac:spMk id="6" creationId="{063735DB-5398-C8E8-703F-302D2A9E5160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4:50:20.096" v="30" actId="1076"/>
          <ac:spMkLst>
            <pc:docMk/>
            <pc:sldMk cId="1671974469" sldId="259"/>
            <ac:spMk id="7" creationId="{15D4D211-12FA-893D-7DCE-9DB68F78826B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4:50:24.691" v="35" actId="20577"/>
          <ac:spMkLst>
            <pc:docMk/>
            <pc:sldMk cId="1671974469" sldId="259"/>
            <ac:spMk id="8" creationId="{80E662AA-5F2D-87F7-0635-315ADDE09B74}"/>
          </ac:spMkLst>
        </pc:spChg>
        <pc:spChg chg="mod">
          <ac:chgData name="NATTHALIE BOHM" userId="S::081210001@faculdade.cefsa.edu.br::fe7e00c3-1369-400e-95de-b5cf606a6f4a" providerId="AD" clId="Web-{7830E46E-FD3E-598A-D5BC-7F7B812DEB99}" dt="2025-02-13T15:37:45.069" v="471" actId="20577"/>
          <ac:spMkLst>
            <pc:docMk/>
            <pc:sldMk cId="1671974469" sldId="259"/>
            <ac:spMk id="9" creationId="{F5E0415D-3BAA-135E-A3E5-33926763E12A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4:50:32.457" v="38" actId="1076"/>
          <ac:spMkLst>
            <pc:docMk/>
            <pc:sldMk cId="1671974469" sldId="259"/>
            <ac:spMk id="10" creationId="{2F9862CF-0D4F-B6DE-D5A9-DC2D5DEAFA0F}"/>
          </ac:spMkLst>
        </pc:spChg>
        <pc:spChg chg="mod">
          <ac:chgData name="NATTHALIE BOHM" userId="S::081210001@faculdade.cefsa.edu.br::fe7e00c3-1369-400e-95de-b5cf606a6f4a" providerId="AD" clId="Web-{7830E46E-FD3E-598A-D5BC-7F7B812DEB99}" dt="2025-02-13T14:52:38.124" v="108" actId="1076"/>
          <ac:spMkLst>
            <pc:docMk/>
            <pc:sldMk cId="1671974469" sldId="259"/>
            <ac:spMk id="11" creationId="{0914C078-94E0-EFDF-4582-EC70191B1C20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4:50:37.457" v="42" actId="20577"/>
          <ac:spMkLst>
            <pc:docMk/>
            <pc:sldMk cId="1671974469" sldId="259"/>
            <ac:spMk id="13" creationId="{10106563-47C8-14B4-17BE-981FDB2BFB55}"/>
          </ac:spMkLst>
        </pc:spChg>
        <pc:spChg chg="add mod">
          <ac:chgData name="NATTHALIE BOHM" userId="S::081210001@faculdade.cefsa.edu.br::fe7e00c3-1369-400e-95de-b5cf606a6f4a" providerId="AD" clId="Web-{7830E46E-FD3E-598A-D5BC-7F7B812DEB99}" dt="2025-02-13T15:36:58.846" v="448" actId="14100"/>
          <ac:spMkLst>
            <pc:docMk/>
            <pc:sldMk cId="1671974469" sldId="259"/>
            <ac:spMk id="15" creationId="{7EE933F6-7668-25B4-F1B7-79426F019BD0}"/>
          </ac:spMkLst>
        </pc:spChg>
        <pc:spChg chg="add del mod">
          <ac:chgData name="NATTHALIE BOHM" userId="S::081210001@faculdade.cefsa.edu.br::fe7e00c3-1369-400e-95de-b5cf606a6f4a" providerId="AD" clId="Web-{7830E46E-FD3E-598A-D5BC-7F7B812DEB99}" dt="2025-02-13T15:12:42.052" v="280"/>
          <ac:spMkLst>
            <pc:docMk/>
            <pc:sldMk cId="1671974469" sldId="259"/>
            <ac:spMk id="16" creationId="{C19324D5-6926-EE9B-E3E0-851BBDA875B7}"/>
          </ac:spMkLst>
        </pc:spChg>
        <pc:grpChg chg="add mod">
          <ac:chgData name="NATTHALIE BOHM" userId="S::081210001@faculdade.cefsa.edu.br::fe7e00c3-1369-400e-95de-b5cf606a6f4a" providerId="AD" clId="Web-{7830E46E-FD3E-598A-D5BC-7F7B812DEB99}" dt="2025-02-13T15:37:06.753" v="450" actId="1076"/>
          <ac:grpSpMkLst>
            <pc:docMk/>
            <pc:sldMk cId="1671974469" sldId="259"/>
            <ac:grpSpMk id="14" creationId="{C702E1EB-0BAC-4269-0ED2-08FD97BBF9AA}"/>
          </ac:grpSpMkLst>
        </pc:grpChg>
        <pc:picChg chg="add mod">
          <ac:chgData name="NATTHALIE BOHM" userId="S::081210001@faculdade.cefsa.edu.br::fe7e00c3-1369-400e-95de-b5cf606a6f4a" providerId="AD" clId="Web-{7830E46E-FD3E-598A-D5BC-7F7B812DEB99}" dt="2025-02-13T14:48:59.980" v="18" actId="14100"/>
          <ac:picMkLst>
            <pc:docMk/>
            <pc:sldMk cId="1671974469" sldId="259"/>
            <ac:picMk id="2" creationId="{47C4DEA7-B270-8F6D-D5BE-DE23C5CF79CB}"/>
          </ac:picMkLst>
        </pc:picChg>
      </pc:sldChg>
      <pc:sldChg chg="modSp new">
        <pc:chgData name="NATTHALIE BOHM" userId="S::081210001@faculdade.cefsa.edu.br::fe7e00c3-1369-400e-95de-b5cf606a6f4a" providerId="AD" clId="Web-{7830E46E-FD3E-598A-D5BC-7F7B812DEB99}" dt="2025-02-13T15:36:10.108" v="430" actId="20577"/>
        <pc:sldMkLst>
          <pc:docMk/>
          <pc:sldMk cId="3385247908" sldId="260"/>
        </pc:sldMkLst>
        <pc:spChg chg="mod">
          <ac:chgData name="NATTHALIE BOHM" userId="S::081210001@faculdade.cefsa.edu.br::fe7e00c3-1369-400e-95de-b5cf606a6f4a" providerId="AD" clId="Web-{7830E46E-FD3E-598A-D5BC-7F7B812DEB99}" dt="2025-02-13T15:34:42.694" v="415" actId="20577"/>
          <ac:spMkLst>
            <pc:docMk/>
            <pc:sldMk cId="3385247908" sldId="260"/>
            <ac:spMk id="2" creationId="{26624C4F-7EB6-2BE1-B402-077ADC75D70D}"/>
          </ac:spMkLst>
        </pc:spChg>
        <pc:spChg chg="mod">
          <ac:chgData name="NATTHALIE BOHM" userId="S::081210001@faculdade.cefsa.edu.br::fe7e00c3-1369-400e-95de-b5cf606a6f4a" providerId="AD" clId="Web-{7830E46E-FD3E-598A-D5BC-7F7B812DEB99}" dt="2025-02-13T15:36:10.108" v="430" actId="20577"/>
          <ac:spMkLst>
            <pc:docMk/>
            <pc:sldMk cId="3385247908" sldId="260"/>
            <ac:spMk id="3" creationId="{7BA7F7F0-C31D-7CD0-2E63-9536B9E2154F}"/>
          </ac:spMkLst>
        </pc:spChg>
      </pc:sldChg>
    </pc:docChg>
  </pc:docChgLst>
  <pc:docChgLst>
    <pc:chgData name="JOAO ANTONIO DE BRITO MORAES" userId="S::081210028@faculdade.cefsa.edu.br::a2f6c2c7-b5fc-4c7b-b418-8d5559ffe790" providerId="AD" clId="Web-{3085A8FC-D266-E495-081E-8E39B1BA1A8C}"/>
    <pc:docChg chg="addSld delSld modSld">
      <pc:chgData name="JOAO ANTONIO DE BRITO MORAES" userId="S::081210028@faculdade.cefsa.edu.br::a2f6c2c7-b5fc-4c7b-b418-8d5559ffe790" providerId="AD" clId="Web-{3085A8FC-D266-E495-081E-8E39B1BA1A8C}" dt="2025-02-11T19:53:09.642" v="137" actId="20577"/>
      <pc:docMkLst>
        <pc:docMk/>
      </pc:docMkLst>
      <pc:sldChg chg="addSp delSp modSp mod setClrOvrMap">
        <pc:chgData name="JOAO ANTONIO DE BRITO MORAES" userId="S::081210028@faculdade.cefsa.edu.br::a2f6c2c7-b5fc-4c7b-b418-8d5559ffe790" providerId="AD" clId="Web-{3085A8FC-D266-E495-081E-8E39B1BA1A8C}" dt="2025-02-11T19:52:25.812" v="133" actId="20577"/>
        <pc:sldMkLst>
          <pc:docMk/>
          <pc:sldMk cId="2210866551" sldId="256"/>
        </pc:sldMkLst>
        <pc:spChg chg="mod">
          <ac:chgData name="JOAO ANTONIO DE BRITO MORAES" userId="S::081210028@faculdade.cefsa.edu.br::a2f6c2c7-b5fc-4c7b-b418-8d5559ffe790" providerId="AD" clId="Web-{3085A8FC-D266-E495-081E-8E39B1BA1A8C}" dt="2025-02-11T19:47:24.504" v="24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OAO ANTONIO DE BRITO MORAES" userId="S::081210028@faculdade.cefsa.edu.br::a2f6c2c7-b5fc-4c7b-b418-8d5559ffe790" providerId="AD" clId="Web-{3085A8FC-D266-E495-081E-8E39B1BA1A8C}" dt="2025-02-11T19:52:25.812" v="133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JOAO ANTONIO DE BRITO MORAES" userId="S::081210028@faculdade.cefsa.edu.br::a2f6c2c7-b5fc-4c7b-b418-8d5559ffe790" providerId="AD" clId="Web-{3085A8FC-D266-E495-081E-8E39B1BA1A8C}" dt="2025-02-11T19:47:24.504" v="24"/>
          <ac:spMkLst>
            <pc:docMk/>
            <pc:sldMk cId="2210866551" sldId="256"/>
            <ac:spMk id="31" creationId="{01187F7A-920C-B377-65E8-1CF4CBCE3C2C}"/>
          </ac:spMkLst>
        </pc:spChg>
        <pc:picChg chg="mod ord">
          <ac:chgData name="JOAO ANTONIO DE BRITO MORAES" userId="S::081210028@faculdade.cefsa.edu.br::a2f6c2c7-b5fc-4c7b-b418-8d5559ffe790" providerId="AD" clId="Web-{3085A8FC-D266-E495-081E-8E39B1BA1A8C}" dt="2025-02-11T19:47:24.504" v="24"/>
          <ac:picMkLst>
            <pc:docMk/>
            <pc:sldMk cId="2210866551" sldId="256"/>
            <ac:picMk id="4" creationId="{99738515-3071-6D9D-C6E2-6359E1A03712}"/>
          </ac:picMkLst>
        </pc:picChg>
      </pc:sldChg>
      <pc:sldChg chg="del">
        <pc:chgData name="JOAO ANTONIO DE BRITO MORAES" userId="S::081210028@faculdade.cefsa.edu.br::a2f6c2c7-b5fc-4c7b-b418-8d5559ffe790" providerId="AD" clId="Web-{3085A8FC-D266-E495-081E-8E39B1BA1A8C}" dt="2025-02-11T19:47:27.348" v="26"/>
        <pc:sldMkLst>
          <pc:docMk/>
          <pc:sldMk cId="268757839" sldId="257"/>
        </pc:sldMkLst>
      </pc:sldChg>
      <pc:sldChg chg="del">
        <pc:chgData name="JOAO ANTONIO DE BRITO MORAES" userId="S::081210028@faculdade.cefsa.edu.br::a2f6c2c7-b5fc-4c7b-b418-8d5559ffe790" providerId="AD" clId="Web-{3085A8FC-D266-E495-081E-8E39B1BA1A8C}" dt="2025-02-11T19:47:26.817" v="25"/>
        <pc:sldMkLst>
          <pc:docMk/>
          <pc:sldMk cId="907994277" sldId="258"/>
        </pc:sldMkLst>
      </pc:sldChg>
      <pc:sldChg chg="addSp delSp modSp add replId">
        <pc:chgData name="JOAO ANTONIO DE BRITO MORAES" userId="S::081210028@faculdade.cefsa.edu.br::a2f6c2c7-b5fc-4c7b-b418-8d5559ffe790" providerId="AD" clId="Web-{3085A8FC-D266-E495-081E-8E39B1BA1A8C}" dt="2025-02-11T19:53:09.642" v="137" actId="20577"/>
        <pc:sldMkLst>
          <pc:docMk/>
          <pc:sldMk cId="1671974469" sldId="259"/>
        </pc:sldMkLst>
        <pc:spChg chg="add mod">
          <ac:chgData name="JOAO ANTONIO DE BRITO MORAES" userId="S::081210028@faculdade.cefsa.edu.br::a2f6c2c7-b5fc-4c7b-b418-8d5559ffe790" providerId="AD" clId="Web-{3085A8FC-D266-E495-081E-8E39B1BA1A8C}" dt="2025-02-11T19:53:00.844" v="135" actId="20577"/>
          <ac:spMkLst>
            <pc:docMk/>
            <pc:sldMk cId="1671974469" sldId="259"/>
            <ac:spMk id="9" creationId="{F5E0415D-3BAA-135E-A3E5-33926763E12A}"/>
          </ac:spMkLst>
        </pc:spChg>
        <pc:spChg chg="add mod">
          <ac:chgData name="JOAO ANTONIO DE BRITO MORAES" userId="S::081210028@faculdade.cefsa.edu.br::a2f6c2c7-b5fc-4c7b-b418-8d5559ffe790" providerId="AD" clId="Web-{3085A8FC-D266-E495-081E-8E39B1BA1A8C}" dt="2025-02-11T19:53:09.642" v="137" actId="20577"/>
          <ac:spMkLst>
            <pc:docMk/>
            <pc:sldMk cId="1671974469" sldId="259"/>
            <ac:spMk id="11" creationId="{0914C078-94E0-EFDF-4582-EC70191B1C20}"/>
          </ac:spMkLst>
        </pc:spChg>
        <pc:picChg chg="mod modCrop">
          <ac:chgData name="JOAO ANTONIO DE BRITO MORAES" userId="S::081210028@faculdade.cefsa.edu.br::a2f6c2c7-b5fc-4c7b-b418-8d5559ffe790" providerId="AD" clId="Web-{3085A8FC-D266-E495-081E-8E39B1BA1A8C}" dt="2025-02-11T19:48:38.007" v="41"/>
          <ac:picMkLst>
            <pc:docMk/>
            <pc:sldMk cId="1671974469" sldId="259"/>
            <ac:picMk id="4" creationId="{59A1593D-34CF-B7D4-8A64-743C895C5FB1}"/>
          </ac:picMkLst>
        </pc:picChg>
        <pc:cxnChg chg="add mod">
          <ac:chgData name="JOAO ANTONIO DE BRITO MORAES" userId="S::081210028@faculdade.cefsa.edu.br::a2f6c2c7-b5fc-4c7b-b418-8d5559ffe790" providerId="AD" clId="Web-{3085A8FC-D266-E495-081E-8E39B1BA1A8C}" dt="2025-02-11T19:50:48.137" v="77" actId="1076"/>
          <ac:cxnSpMkLst>
            <pc:docMk/>
            <pc:sldMk cId="1671974469" sldId="259"/>
            <ac:cxnSpMk id="12" creationId="{581D8390-8626-4239-CF90-84FE35BA6FC4}"/>
          </ac:cxnSpMkLst>
        </pc:cxnChg>
      </pc:sldChg>
    </pc:docChg>
  </pc:docChgLst>
  <pc:docChgLst>
    <pc:chgData name="CETD. Lucas Araujo dos Santos" userId="S::cetd.lsantos@cefsa.edu.br::96fa4c6a-dd68-4008-9e76-cfd1d10317fc" providerId="AD" clId="Web-{4CA1D6B6-93CF-2FC4-66B4-4C61A5C6A5D4}"/>
    <pc:docChg chg="modSld">
      <pc:chgData name="CETD. Lucas Araujo dos Santos" userId="S::cetd.lsantos@cefsa.edu.br::96fa4c6a-dd68-4008-9e76-cfd1d10317fc" providerId="AD" clId="Web-{4CA1D6B6-93CF-2FC4-66B4-4C61A5C6A5D4}" dt="2025-02-13T16:46:28.107" v="15" actId="20577"/>
      <pc:docMkLst>
        <pc:docMk/>
      </pc:docMkLst>
      <pc:sldChg chg="modSp">
        <pc:chgData name="CETD. Lucas Araujo dos Santos" userId="S::cetd.lsantos@cefsa.edu.br::96fa4c6a-dd68-4008-9e76-cfd1d10317fc" providerId="AD" clId="Web-{4CA1D6B6-93CF-2FC4-66B4-4C61A5C6A5D4}" dt="2025-02-13T16:44:23.229" v="11" actId="20577"/>
        <pc:sldMkLst>
          <pc:docMk/>
          <pc:sldMk cId="2210866551" sldId="256"/>
        </pc:sldMkLst>
        <pc:spChg chg="mod">
          <ac:chgData name="CETD. Lucas Araujo dos Santos" userId="S::cetd.lsantos@cefsa.edu.br::96fa4c6a-dd68-4008-9e76-cfd1d10317fc" providerId="AD" clId="Web-{4CA1D6B6-93CF-2FC4-66B4-4C61A5C6A5D4}" dt="2025-02-13T16:44:23.229" v="1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">
        <pc:chgData name="CETD. Lucas Araujo dos Santos" userId="S::cetd.lsantos@cefsa.edu.br::96fa4c6a-dd68-4008-9e76-cfd1d10317fc" providerId="AD" clId="Web-{4CA1D6B6-93CF-2FC4-66B4-4C61A5C6A5D4}" dt="2025-02-13T16:45:37.934" v="12" actId="1076"/>
        <pc:sldMkLst>
          <pc:docMk/>
          <pc:sldMk cId="1671974469" sldId="259"/>
        </pc:sldMkLst>
        <pc:spChg chg="mod">
          <ac:chgData name="CETD. Lucas Araujo dos Santos" userId="S::cetd.lsantos@cefsa.edu.br::96fa4c6a-dd68-4008-9e76-cfd1d10317fc" providerId="AD" clId="Web-{4CA1D6B6-93CF-2FC4-66B4-4C61A5C6A5D4}" dt="2025-02-13T16:45:37.934" v="12" actId="1076"/>
          <ac:spMkLst>
            <pc:docMk/>
            <pc:sldMk cId="1671974469" sldId="259"/>
            <ac:spMk id="11" creationId="{0914C078-94E0-EFDF-4582-EC70191B1C20}"/>
          </ac:spMkLst>
        </pc:spChg>
      </pc:sldChg>
      <pc:sldChg chg="modSp">
        <pc:chgData name="CETD. Lucas Araujo dos Santos" userId="S::cetd.lsantos@cefsa.edu.br::96fa4c6a-dd68-4008-9e76-cfd1d10317fc" providerId="AD" clId="Web-{4CA1D6B6-93CF-2FC4-66B4-4C61A5C6A5D4}" dt="2025-02-13T16:46:28.107" v="15" actId="20577"/>
        <pc:sldMkLst>
          <pc:docMk/>
          <pc:sldMk cId="3385247908" sldId="260"/>
        </pc:sldMkLst>
        <pc:spChg chg="mod">
          <ac:chgData name="CETD. Lucas Araujo dos Santos" userId="S::cetd.lsantos@cefsa.edu.br::96fa4c6a-dd68-4008-9e76-cfd1d10317fc" providerId="AD" clId="Web-{4CA1D6B6-93CF-2FC4-66B4-4C61A5C6A5D4}" dt="2025-02-13T16:46:28.107" v="15" actId="20577"/>
          <ac:spMkLst>
            <pc:docMk/>
            <pc:sldMk cId="3385247908" sldId="260"/>
            <ac:spMk id="3" creationId="{7BA7F7F0-C31D-7CD0-2E63-9536B9E2154F}"/>
          </ac:spMkLst>
        </pc:spChg>
      </pc:sldChg>
    </pc:docChg>
  </pc:docChgLst>
  <pc:docChgLst>
    <pc:chgData name="JOAO ANTONIO DE BRITO MORAES" userId="S::081210028@faculdade.cefsa.edu.br::a2f6c2c7-b5fc-4c7b-b418-8d5559ffe790" providerId="AD" clId="Web-{34A07CAE-AF9A-21F7-7697-600F0DFDB181}"/>
    <pc:docChg chg="modSld">
      <pc:chgData name="JOAO ANTONIO DE BRITO MORAES" userId="S::081210028@faculdade.cefsa.edu.br::a2f6c2c7-b5fc-4c7b-b418-8d5559ffe790" providerId="AD" clId="Web-{34A07CAE-AF9A-21F7-7697-600F0DFDB181}" dt="2025-02-13T01:39:21.622" v="174" actId="20577"/>
      <pc:docMkLst>
        <pc:docMk/>
      </pc:docMkLst>
      <pc:sldChg chg="modSp">
        <pc:chgData name="JOAO ANTONIO DE BRITO MORAES" userId="S::081210028@faculdade.cefsa.edu.br::a2f6c2c7-b5fc-4c7b-b418-8d5559ffe790" providerId="AD" clId="Web-{34A07CAE-AF9A-21F7-7697-600F0DFDB181}" dt="2025-02-13T00:48:56.026" v="171" actId="20577"/>
        <pc:sldMkLst>
          <pc:docMk/>
          <pc:sldMk cId="2210866551" sldId="256"/>
        </pc:sldMkLst>
        <pc:spChg chg="mod">
          <ac:chgData name="JOAO ANTONIO DE BRITO MORAES" userId="S::081210028@faculdade.cefsa.edu.br::a2f6c2c7-b5fc-4c7b-b418-8d5559ffe790" providerId="AD" clId="Web-{34A07CAE-AF9A-21F7-7697-600F0DFDB181}" dt="2025-02-13T00:48:56.026" v="17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">
        <pc:chgData name="JOAO ANTONIO DE BRITO MORAES" userId="S::081210028@faculdade.cefsa.edu.br::a2f6c2c7-b5fc-4c7b-b418-8d5559ffe790" providerId="AD" clId="Web-{34A07CAE-AF9A-21F7-7697-600F0DFDB181}" dt="2025-02-13T01:39:21.622" v="174" actId="20577"/>
        <pc:sldMkLst>
          <pc:docMk/>
          <pc:sldMk cId="1671974469" sldId="259"/>
        </pc:sldMkLst>
        <pc:spChg chg="mod">
          <ac:chgData name="JOAO ANTONIO DE BRITO MORAES" userId="S::081210028@faculdade.cefsa.edu.br::a2f6c2c7-b5fc-4c7b-b418-8d5559ffe790" providerId="AD" clId="Web-{34A07CAE-AF9A-21F7-7697-600F0DFDB181}" dt="2025-02-13T00:45:15.939" v="89" actId="1076"/>
          <ac:spMkLst>
            <pc:docMk/>
            <pc:sldMk cId="1671974469" sldId="259"/>
            <ac:spMk id="9" creationId="{F5E0415D-3BAA-135E-A3E5-33926763E12A}"/>
          </ac:spMkLst>
        </pc:spChg>
        <pc:spChg chg="mod">
          <ac:chgData name="JOAO ANTONIO DE BRITO MORAES" userId="S::081210028@faculdade.cefsa.edu.br::a2f6c2c7-b5fc-4c7b-b418-8d5559ffe790" providerId="AD" clId="Web-{34A07CAE-AF9A-21F7-7697-600F0DFDB181}" dt="2025-02-13T01:39:21.622" v="174" actId="20577"/>
          <ac:spMkLst>
            <pc:docMk/>
            <pc:sldMk cId="1671974469" sldId="259"/>
            <ac:spMk id="11" creationId="{0914C078-94E0-EFDF-4582-EC70191B1C20}"/>
          </ac:spMkLst>
        </pc:spChg>
        <pc:cxnChg chg="mod">
          <ac:chgData name="JOAO ANTONIO DE BRITO MORAES" userId="S::081210028@faculdade.cefsa.edu.br::a2f6c2c7-b5fc-4c7b-b418-8d5559ffe790" providerId="AD" clId="Web-{34A07CAE-AF9A-21F7-7697-600F0DFDB181}" dt="2025-02-13T00:45:15.954" v="91" actId="1076"/>
          <ac:cxnSpMkLst>
            <pc:docMk/>
            <pc:sldMk cId="1671974469" sldId="259"/>
            <ac:cxnSpMk id="12" creationId="{581D8390-8626-4239-CF90-84FE35BA6F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x.doi.org/10.1016/j.rbce.2015.11.005" TargetMode="External"/><Relationship Id="rId4" Type="http://schemas.openxmlformats.org/officeDocument/2006/relationships/hyperlink" Target="http://dx.doi.org/10.1590/s0103-51502010000100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99738515-3071-6D9D-C6E2-6359E1A0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6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de-DE" sz="2500" b="0">
                <a:latin typeface="Times New Roman"/>
                <a:cs typeface="Times New Roman"/>
              </a:rPr>
              <a:t>Abordagem baseada em visão computacional para avaliação ergonômica durante exercícios físicos</a:t>
            </a:r>
            <a:endParaRPr lang="pt-BR" sz="2500">
              <a:latin typeface="Neue Haas Grotesk Text Pro"/>
              <a:cs typeface="Times New Roman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de-DE" dirty="0">
                <a:latin typeface="Times New Roman"/>
                <a:cs typeface="Times New Roman"/>
              </a:rPr>
              <a:t>TCC FESA</a:t>
            </a:r>
          </a:p>
          <a:p>
            <a:pPr algn="r"/>
            <a:r>
              <a:rPr lang="de-DE" dirty="0">
                <a:latin typeface="Times New Roman"/>
                <a:cs typeface="Times New Roman"/>
              </a:rPr>
              <a:t>João </a:t>
            </a:r>
            <a:r>
              <a:rPr lang="de-DE" dirty="0" err="1">
                <a:latin typeface="Times New Roman"/>
                <a:cs typeface="Times New Roman"/>
              </a:rPr>
              <a:t>Moraes</a:t>
            </a:r>
            <a:r>
              <a:rPr lang="de-DE" dirty="0">
                <a:latin typeface="Times New Roman"/>
                <a:cs typeface="Times New Roman"/>
              </a:rPr>
              <a:t>, Lucas Araujo, Renan Cesar, </a:t>
            </a:r>
            <a:r>
              <a:rPr lang="de-DE" dirty="0" err="1">
                <a:latin typeface="Times New Roman"/>
                <a:cs typeface="Times New Roman"/>
              </a:rPr>
              <a:t>Natthalie</a:t>
            </a:r>
            <a:r>
              <a:rPr lang="de-DE" dirty="0">
                <a:latin typeface="Times New Roman"/>
                <a:cs typeface="Times New Roman"/>
              </a:rPr>
              <a:t> Bohm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A2B8D-215C-D806-9BAC-1212B6E74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a teia de pontos conectados">
            <a:extLst>
              <a:ext uri="{FF2B5EF4-FFF2-40B4-BE49-F238E27FC236}">
                <a16:creationId xmlns:a16="http://schemas.microsoft.com/office/drawing/2014/main" id="{59A1593D-34CF-B7D4-8A64-743C895C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88" b="73805"/>
          <a:stretch/>
        </p:blipFill>
        <p:spPr>
          <a:xfrm>
            <a:off x="-1717" y="-302"/>
            <a:ext cx="12195433" cy="87958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5E0415D-3BAA-135E-A3E5-33926763E12A}"/>
              </a:ext>
            </a:extLst>
          </p:cNvPr>
          <p:cNvSpPr txBox="1"/>
          <p:nvPr/>
        </p:nvSpPr>
        <p:spPr>
          <a:xfrm>
            <a:off x="317552" y="1107898"/>
            <a:ext cx="5775231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PROBLEMA</a:t>
            </a:r>
            <a:endParaRPr lang="pt-BR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sz="1600" dirty="0"/>
              <a:t>Liz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e Andrade (2016): as lesões e a falta de informação estão entre os principais motivos para abandono da musculação</a:t>
            </a:r>
            <a:endParaRPr lang="pt-BR" sz="1600" dirty="0">
              <a:solidFill>
                <a:srgbClr val="000000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dirty="0"/>
              <a:t>Acesso à informação generalizado ou particular</a:t>
            </a:r>
            <a:endParaRPr lang="pt-BR" dirty="0"/>
          </a:p>
          <a:p>
            <a:pPr marL="742950" lvl="1" indent="-285750" algn="just">
              <a:buFont typeface="Courier New"/>
              <a:buChar char="o"/>
            </a:pPr>
            <a:r>
              <a:rPr lang="pt-BR" sz="1400" dirty="0">
                <a:latin typeface="Neue Haas Grotesk Text Pro"/>
                <a:cs typeface="Arial"/>
              </a:rPr>
              <a:t>Souto </a:t>
            </a:r>
            <a:r>
              <a:rPr lang="pt-BR" sz="1400" i="1" dirty="0">
                <a:latin typeface="Neue Haas Grotesk Text Pro"/>
                <a:cs typeface="Arial"/>
              </a:rPr>
              <a:t>et al</a:t>
            </a:r>
            <a:r>
              <a:rPr lang="pt-BR" sz="1400" dirty="0">
                <a:latin typeface="Neue Haas Grotesk Text Pro"/>
                <a:cs typeface="Arial"/>
              </a:rPr>
              <a:t>. (2010)</a:t>
            </a:r>
            <a:r>
              <a:rPr lang="pt-BR" sz="1400" dirty="0">
                <a:cs typeface="Arial"/>
              </a:rPr>
              <a:t> -&gt; custo impede informação particular. 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pt-BR" sz="1400" dirty="0">
                <a:solidFill>
                  <a:srgbClr val="000000"/>
                </a:solidFill>
                <a:ea typeface="+mn-lt"/>
                <a:cs typeface="Arial"/>
              </a:rPr>
              <a:t>Magalhães </a:t>
            </a:r>
            <a:r>
              <a:rPr lang="pt-BR" sz="1400" i="1" dirty="0">
                <a:solidFill>
                  <a:srgbClr val="000000"/>
                </a:solidFill>
                <a:ea typeface="+mn-lt"/>
                <a:cs typeface="Arial"/>
              </a:rPr>
              <a:t>et al</a:t>
            </a:r>
            <a:r>
              <a:rPr lang="pt-BR" sz="1400" dirty="0">
                <a:solidFill>
                  <a:srgbClr val="000000"/>
                </a:solidFill>
                <a:ea typeface="+mn-lt"/>
                <a:cs typeface="Arial"/>
              </a:rPr>
              <a:t>. (2020) -&gt; prevalece informação obtida na mídia social, triplicando incidência de lesões</a:t>
            </a:r>
            <a:endParaRPr lang="pt-BR" sz="1400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14C078-94E0-EFDF-4582-EC70191B1C20}"/>
              </a:ext>
            </a:extLst>
          </p:cNvPr>
          <p:cNvSpPr txBox="1"/>
          <p:nvPr/>
        </p:nvSpPr>
        <p:spPr>
          <a:xfrm>
            <a:off x="6910608" y="1106532"/>
            <a:ext cx="44570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HIPÓTESE</a:t>
            </a:r>
            <a:endParaRPr lang="pt-BR" b="1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Feedback em tempo real do movimento com visão computacional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Análise ergonômica com IA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/>
              <a:t>Viabilidade econômica e orientação direcionada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81D8390-8626-4239-CF90-84FE35BA6FC4}"/>
              </a:ext>
            </a:extLst>
          </p:cNvPr>
          <p:cNvCxnSpPr/>
          <p:nvPr/>
        </p:nvCxnSpPr>
        <p:spPr>
          <a:xfrm>
            <a:off x="6143832" y="1575371"/>
            <a:ext cx="793" cy="4589177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2E1EB-0BAC-4269-0ED2-08FD97BBF9AA}"/>
              </a:ext>
            </a:extLst>
          </p:cNvPr>
          <p:cNvGrpSpPr/>
          <p:nvPr/>
        </p:nvGrpSpPr>
        <p:grpSpPr>
          <a:xfrm>
            <a:off x="1521942" y="1985669"/>
            <a:ext cx="3380029" cy="2536555"/>
            <a:chOff x="821724" y="1944480"/>
            <a:chExt cx="3184381" cy="2392393"/>
          </a:xfrm>
        </p:grpSpPr>
        <p:pic>
          <p:nvPicPr>
            <p:cNvPr id="2" name="Picture 1" descr="Dor na Coluna: Sintomas, Diagnóstico, - Dr. Luciano Pellegrino">
              <a:extLst>
                <a:ext uri="{FF2B5EF4-FFF2-40B4-BE49-F238E27FC236}">
                  <a16:creationId xmlns:a16="http://schemas.microsoft.com/office/drawing/2014/main" id="{47C4DEA7-B270-8F6D-D5BE-DE23C5CF7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724" y="1944480"/>
              <a:ext cx="1672282" cy="2392393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B7C0403-A014-21A7-229C-E453224716D5}"/>
                </a:ext>
              </a:extLst>
            </p:cNvPr>
            <p:cNvSpPr/>
            <p:nvPr/>
          </p:nvSpPr>
          <p:spPr>
            <a:xfrm flipH="1">
              <a:off x="2035814" y="2179987"/>
              <a:ext cx="1016643" cy="1801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735DB-5398-C8E8-703F-302D2A9E5160}"/>
                </a:ext>
              </a:extLst>
            </p:cNvPr>
            <p:cNvSpPr txBox="1"/>
            <p:nvPr/>
          </p:nvSpPr>
          <p:spPr>
            <a:xfrm>
              <a:off x="3054635" y="2083536"/>
              <a:ext cx="9514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43,4%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5D4D211-12FA-893D-7DCE-9DB68F78826B}"/>
                </a:ext>
              </a:extLst>
            </p:cNvPr>
            <p:cNvSpPr/>
            <p:nvPr/>
          </p:nvSpPr>
          <p:spPr>
            <a:xfrm flipH="1">
              <a:off x="2004922" y="2736041"/>
              <a:ext cx="1016643" cy="1801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E662AA-5F2D-87F7-0635-315ADDE09B74}"/>
                </a:ext>
              </a:extLst>
            </p:cNvPr>
            <p:cNvSpPr txBox="1"/>
            <p:nvPr/>
          </p:nvSpPr>
          <p:spPr>
            <a:xfrm>
              <a:off x="3023743" y="2639590"/>
              <a:ext cx="9514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55,2%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F9862CF-0D4F-B6DE-D5A9-DC2D5DEAFA0F}"/>
                </a:ext>
              </a:extLst>
            </p:cNvPr>
            <p:cNvSpPr/>
            <p:nvPr/>
          </p:nvSpPr>
          <p:spPr>
            <a:xfrm flipH="1">
              <a:off x="2015219" y="3559825"/>
              <a:ext cx="1016643" cy="1801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106563-47C8-14B4-17BE-981FDB2BFB55}"/>
                </a:ext>
              </a:extLst>
            </p:cNvPr>
            <p:cNvSpPr txBox="1"/>
            <p:nvPr/>
          </p:nvSpPr>
          <p:spPr>
            <a:xfrm>
              <a:off x="3034040" y="3463374"/>
              <a:ext cx="9514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73,8%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E933F6-7668-25B4-F1B7-79426F019BD0}"/>
              </a:ext>
            </a:extLst>
          </p:cNvPr>
          <p:cNvSpPr txBox="1"/>
          <p:nvPr/>
        </p:nvSpPr>
        <p:spPr>
          <a:xfrm>
            <a:off x="309633" y="1401649"/>
            <a:ext cx="57808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/>
              <a:t>Segundo 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Baroni </a:t>
            </a:r>
            <a:r>
              <a:rPr lang="en-US" sz="1600" i="1" dirty="0">
                <a:solidFill>
                  <a:srgbClr val="000000"/>
                </a:solidFill>
                <a:latin typeface="Neue Haas Grotesk Text Pro"/>
                <a:cs typeface="Arial"/>
              </a:rPr>
              <a:t>et al.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(2010),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praticantes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de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musculação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examinados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apresentaram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desvios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Neue Haas Grotesk Text Pro"/>
                <a:cs typeface="Arial"/>
              </a:rPr>
              <a:t>posturais</a:t>
            </a:r>
            <a:r>
              <a:rPr lang="en-US" sz="1600" dirty="0">
                <a:solidFill>
                  <a:srgbClr val="000000"/>
                </a:solidFill>
                <a:latin typeface="Neue Haas Grotesk Text Pro"/>
                <a:cs typeface="Arial"/>
              </a:rPr>
              <a:t>:</a:t>
            </a:r>
            <a:endParaRPr lang="en-US"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95503-121F-807F-E5EF-8D91D587BC91}"/>
              </a:ext>
            </a:extLst>
          </p:cNvPr>
          <p:cNvSpPr txBox="1">
            <a:spLocks/>
          </p:cNvSpPr>
          <p:nvPr/>
        </p:nvSpPr>
        <p:spPr>
          <a:xfrm>
            <a:off x="6309310" y="4521904"/>
            <a:ext cx="5659643" cy="1642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BARONI, Bruno Manfredini; </a:t>
            </a:r>
            <a:r>
              <a:rPr lang="pt-BR" sz="800" dirty="0" err="1">
                <a:solidFill>
                  <a:srgbClr val="222222"/>
                </a:solidFill>
                <a:latin typeface="Arial"/>
                <a:cs typeface="Arial"/>
              </a:rPr>
              <a:t>BRUSCATTO</a:t>
            </a:r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, Claudia Adriana; RECH, Ricardo Rodrigo; </a:t>
            </a:r>
            <a:r>
              <a:rPr lang="pt-BR" sz="800" dirty="0" err="1">
                <a:solidFill>
                  <a:srgbClr val="222222"/>
                </a:solidFill>
                <a:latin typeface="Arial"/>
                <a:cs typeface="Arial"/>
              </a:rPr>
              <a:t>TRENTIN</a:t>
            </a:r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, Leandro; BRUM, Lisiane Reis. Prevalência de alterações posturais em praticantes de musculação. </a:t>
            </a:r>
            <a:r>
              <a:rPr lang="pt-BR" sz="800" b="1" dirty="0">
                <a:solidFill>
                  <a:srgbClr val="222222"/>
                </a:solidFill>
                <a:latin typeface="Arial"/>
                <a:cs typeface="Arial"/>
              </a:rPr>
              <a:t>Fisioterapia em Movimento</a:t>
            </a:r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, [S.L.], v. 23, n. 1, p. 129-139, mar. 2010. </a:t>
            </a:r>
            <a:r>
              <a:rPr lang="pt-BR" sz="800" dirty="0" err="1">
                <a:solidFill>
                  <a:srgbClr val="222222"/>
                </a:solidFill>
                <a:latin typeface="Arial"/>
                <a:cs typeface="Arial"/>
              </a:rPr>
              <a:t>FapUNIFESP</a:t>
            </a:r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 (</a:t>
            </a:r>
            <a:r>
              <a:rPr lang="pt-BR" sz="800" dirty="0" err="1">
                <a:solidFill>
                  <a:srgbClr val="222222"/>
                </a:solidFill>
                <a:latin typeface="Arial"/>
                <a:cs typeface="Arial"/>
              </a:rPr>
              <a:t>SciELO</a:t>
            </a:r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). </a:t>
            </a:r>
            <a:r>
              <a:rPr lang="pt-BR" sz="800" u="sng" dirty="0">
                <a:solidFill>
                  <a:srgbClr val="222222"/>
                </a:solidFill>
                <a:latin typeface="Arial"/>
                <a:cs typeface="Arial"/>
                <a:hlinkClick r:id="rId4"/>
              </a:rPr>
              <a:t>http://</a:t>
            </a:r>
            <a:r>
              <a:rPr lang="pt-BR" sz="800" u="sng" dirty="0" err="1">
                <a:solidFill>
                  <a:srgbClr val="222222"/>
                </a:solidFill>
                <a:latin typeface="Arial"/>
                <a:cs typeface="Arial"/>
                <a:hlinkClick r:id="rId4"/>
              </a:rPr>
              <a:t>dx.doi.org</a:t>
            </a:r>
            <a:r>
              <a:rPr lang="pt-BR" sz="800" u="sng" dirty="0">
                <a:solidFill>
                  <a:srgbClr val="222222"/>
                </a:solidFill>
                <a:latin typeface="Arial"/>
                <a:cs typeface="Arial"/>
                <a:hlinkClick r:id="rId4"/>
              </a:rPr>
              <a:t>/10.1590/s0103-51502010000100013</a:t>
            </a:r>
            <a:r>
              <a:rPr lang="pt-BR" sz="8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</a:rPr>
              <a:t>LIZ, Carla Maria de; ANDRADE, Alexandro. Análise qualitativa dos motivos de adesão e desistência da musculação em academias. </a:t>
            </a:r>
            <a:r>
              <a:rPr lang="pt-BR" sz="800" b="1" dirty="0">
                <a:solidFill>
                  <a:srgbClr val="222222"/>
                </a:solidFill>
                <a:latin typeface="Arial"/>
                <a:ea typeface="+mn-lt"/>
                <a:cs typeface="+mn-lt"/>
              </a:rPr>
              <a:t>Revista Brasileira de Ciências do Esporte</a:t>
            </a:r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</a:rPr>
              <a:t>, [S.L.], v. 38, n. 3, p. 267-274, jul. 2016. </a:t>
            </a:r>
            <a:r>
              <a:rPr lang="pt-BR" sz="800" dirty="0" err="1">
                <a:solidFill>
                  <a:srgbClr val="222222"/>
                </a:solidFill>
                <a:latin typeface="Arial"/>
                <a:ea typeface="+mn-lt"/>
                <a:cs typeface="+mn-lt"/>
              </a:rPr>
              <a:t>FapUNIFESP</a:t>
            </a:r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</a:rPr>
              <a:t> (</a:t>
            </a:r>
            <a:r>
              <a:rPr lang="pt-BR" sz="800" dirty="0" err="1">
                <a:solidFill>
                  <a:srgbClr val="222222"/>
                </a:solidFill>
                <a:latin typeface="Arial"/>
                <a:ea typeface="+mn-lt"/>
                <a:cs typeface="+mn-lt"/>
              </a:rPr>
              <a:t>SciELO</a:t>
            </a:r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</a:rPr>
              <a:t>). </a:t>
            </a:r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  <a:hlinkClick r:id="rId5"/>
              </a:rPr>
              <a:t>http://</a:t>
            </a:r>
            <a:r>
              <a:rPr lang="pt-BR" sz="800" dirty="0" err="1">
                <a:solidFill>
                  <a:srgbClr val="222222"/>
                </a:solidFill>
                <a:latin typeface="Arial"/>
                <a:ea typeface="+mn-lt"/>
                <a:cs typeface="+mn-lt"/>
                <a:hlinkClick r:id="rId5"/>
              </a:rPr>
              <a:t>dx.doi.org</a:t>
            </a:r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  <a:hlinkClick r:id="rId5"/>
              </a:rPr>
              <a:t>/10.1016/</a:t>
            </a:r>
            <a:r>
              <a:rPr lang="pt-BR" sz="800" dirty="0" err="1">
                <a:solidFill>
                  <a:srgbClr val="222222"/>
                </a:solidFill>
                <a:latin typeface="Arial"/>
                <a:ea typeface="+mn-lt"/>
                <a:cs typeface="+mn-lt"/>
                <a:hlinkClick r:id="rId5"/>
              </a:rPr>
              <a:t>j.rbce.2015.11.005</a:t>
            </a:r>
            <a:r>
              <a:rPr lang="pt-BR" sz="800" dirty="0">
                <a:solidFill>
                  <a:srgbClr val="222222"/>
                </a:solidFill>
                <a:latin typeface="Arial"/>
                <a:ea typeface="+mn-lt"/>
                <a:cs typeface="+mn-lt"/>
              </a:rPr>
              <a:t>.</a:t>
            </a:r>
            <a:endParaRPr lang="pt-BR" sz="800" dirty="0">
              <a:latin typeface="Arial"/>
              <a:cs typeface="Arial"/>
            </a:endParaRPr>
          </a:p>
          <a:p>
            <a:pPr algn="just"/>
            <a:r>
              <a:rPr lang="pt-BR" sz="800" dirty="0">
                <a:solidFill>
                  <a:srgbClr val="222222"/>
                </a:solidFill>
                <a:latin typeface="Arial"/>
                <a:cs typeface="Helvetica"/>
              </a:rPr>
              <a:t>MAGALHÃES, Bruna; VIEIRA, Jessica; GUEDES JUNIOR, Dilmar P.; CASATI, Marcelo; LAURIA, Vinicius; PEREIRA, Rodrigo. A INFLUÊNCIA DA MÍDIA SOCIAL NAS VARIÁVEIS DO TREINAMENTO E PREVALÊNCIA DE LESÕES EM PRATICANTES DE MUSCULAÇÃO. </a:t>
            </a:r>
            <a:r>
              <a:rPr lang="pt-BR" sz="800" b="1" dirty="0">
                <a:solidFill>
                  <a:srgbClr val="222222"/>
                </a:solidFill>
                <a:latin typeface="Arial"/>
                <a:cs typeface="Helvetica"/>
              </a:rPr>
              <a:t>Revela</a:t>
            </a:r>
            <a:r>
              <a:rPr lang="pt-BR" sz="800" dirty="0">
                <a:solidFill>
                  <a:srgbClr val="222222"/>
                </a:solidFill>
                <a:latin typeface="Arial"/>
                <a:cs typeface="Helvetica"/>
              </a:rPr>
              <a:t>: REVISTA ELETRÔNICA ACADÊMICA DA FALS, Praia Grande, v. 26, n. 1, p. 66-75, jun. 2020. Semestral.</a:t>
            </a:r>
            <a:endParaRPr lang="pt-BR" sz="800" dirty="0">
              <a:latin typeface="Arial"/>
              <a:cs typeface="Arial"/>
            </a:endParaRPr>
          </a:p>
          <a:p>
            <a:endParaRPr lang="pt-BR" sz="800" dirty="0">
              <a:solidFill>
                <a:srgbClr val="22222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197446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6063181F7314AA723D891FA0D41EC" ma:contentTypeVersion="4" ma:contentTypeDescription="Create a new document." ma:contentTypeScope="" ma:versionID="1aabc99d41c6c830a274416e819b16e1">
  <xsd:schema xmlns:xsd="http://www.w3.org/2001/XMLSchema" xmlns:xs="http://www.w3.org/2001/XMLSchema" xmlns:p="http://schemas.microsoft.com/office/2006/metadata/properties" xmlns:ns2="0d0d50a7-f2e7-4d8e-803c-e0c2bc1b9849" targetNamespace="http://schemas.microsoft.com/office/2006/metadata/properties" ma:root="true" ma:fieldsID="3989ef2c7e5457ceb202302df9fb2021" ns2:_="">
    <xsd:import namespace="0d0d50a7-f2e7-4d8e-803c-e0c2bc1b98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d50a7-f2e7-4d8e-803c-e0c2bc1b9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695178-F61E-45D7-AA45-8C5953BD4635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46DDAB1D-30EB-4B5A-8C88-BB6502F12A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E219B-8941-4634-8330-A0995EBEDA6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d0d50a7-f2e7-4d8e-803c-e0c2bc1b9849"/>
  </ds:schemaRefs>
</ds:datastoreItem>
</file>

<file path=docMetadata/LabelInfo.xml><?xml version="1.0" encoding="utf-8"?>
<clbl:labelList xmlns:clbl="http://schemas.microsoft.com/office/2020/mipLabelMetadata">
  <clbl:label id="{ee60b2a1-d713-4227-b536-a9f245482a87}" enabled="0" method="" siteId="{ee60b2a1-d713-4227-b536-a9f245482a8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VanillaVTI</vt:lpstr>
      <vt:lpstr>Abordagem baseada em visão computacional para avaliação ergonômica durante exercícios físicos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Abordagem baseada em visão computacional para avaliação ergonômica durante exercícios físicos</dc:title>
  <dc:creator/>
  <cp:lastModifiedBy>NATTHALIE BOHM</cp:lastModifiedBy>
  <cp:revision>237</cp:revision>
  <dcterms:created xsi:type="dcterms:W3CDTF">2025-02-11T01:20:59Z</dcterms:created>
  <dcterms:modified xsi:type="dcterms:W3CDTF">2025-02-13T22:19:01Z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0x0101007756063181F7314AA723D891FA0D41EC</vt:lpwstr>
  </property>
</Properties>
</file>