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  <p:sldMasterId id="2147483666" r:id="rId11"/>
    <p:sldMasterId id="2147483667" r:id="rId12"/>
    <p:sldMasterId id="2147483668" r:id="rId13"/>
    <p:sldMasterId id="2147483669" r:id="rId14"/>
    <p:sldMasterId id="2147483670" r:id="rId15"/>
  </p:sldMasterIdLst>
  <p:notesMasterIdLst>
    <p:notesMasterId r:id="rId16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</p:sldIdLst>
  <p:sldSz cy="6858000" cx="9144000"/>
  <p:notesSz cx="6623050" cy="9810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90">
          <p15:clr>
            <a:srgbClr val="000000"/>
          </p15:clr>
        </p15:guide>
        <p15:guide id="2" pos="2086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90" orient="horz"/>
        <p:guide pos="2086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4.xml"/><Relationship Id="rId11" Type="http://schemas.openxmlformats.org/officeDocument/2006/relationships/slideMaster" Target="slideMasters/slideMaster8.xml"/><Relationship Id="rId22" Type="http://schemas.openxmlformats.org/officeDocument/2006/relationships/slide" Target="slides/slide6.xml"/><Relationship Id="rId10" Type="http://schemas.openxmlformats.org/officeDocument/2006/relationships/slideMaster" Target="slideMasters/slideMaster7.xml"/><Relationship Id="rId21" Type="http://schemas.openxmlformats.org/officeDocument/2006/relationships/slide" Target="slides/slide5.xml"/><Relationship Id="rId13" Type="http://schemas.openxmlformats.org/officeDocument/2006/relationships/slideMaster" Target="slideMasters/slideMaster10.xml"/><Relationship Id="rId24" Type="http://schemas.openxmlformats.org/officeDocument/2006/relationships/slide" Target="slides/slide8.xml"/><Relationship Id="rId12" Type="http://schemas.openxmlformats.org/officeDocument/2006/relationships/slideMaster" Target="slideMasters/slideMaster9.xml"/><Relationship Id="rId23" Type="http://schemas.openxmlformats.org/officeDocument/2006/relationships/slide" Target="slides/slide7.xml"/><Relationship Id="rId1" Type="http://schemas.openxmlformats.org/officeDocument/2006/relationships/theme" Target="theme/theme1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17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3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2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870200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925" spcFirstLastPara="1" rIns="189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52850" y="0"/>
            <a:ext cx="2870200" cy="490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8925" spcFirstLastPara="1" rIns="189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68362" y="742950"/>
            <a:ext cx="4887912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82650" y="4659312"/>
            <a:ext cx="4857750" cy="441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00" spcFirstLastPara="1" rIns="91500" wrap="square" tIns="457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20212"/>
            <a:ext cx="2870200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925" spcFirstLastPara="1" rIns="189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52850" y="9320212"/>
            <a:ext cx="2870200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925" spcFirstLastPara="1" rIns="1892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882650" y="4659312"/>
            <a:ext cx="4857750" cy="4414837"/>
          </a:xfrm>
          <a:prstGeom prst="rect">
            <a:avLst/>
          </a:prstGeom>
        </p:spPr>
        <p:txBody>
          <a:bodyPr anchorCtr="0" anchor="t" bIns="45750" lIns="91500" spcFirstLastPara="1" rIns="91500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:notes"/>
          <p:cNvSpPr/>
          <p:nvPr>
            <p:ph idx="2" type="sldImg"/>
          </p:nvPr>
        </p:nvSpPr>
        <p:spPr>
          <a:xfrm>
            <a:off x="868362" y="742950"/>
            <a:ext cx="4887912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/>
          <p:nvPr>
            <p:ph idx="1" type="body"/>
          </p:nvPr>
        </p:nvSpPr>
        <p:spPr>
          <a:xfrm>
            <a:off x="882650" y="4659312"/>
            <a:ext cx="4857750" cy="4414837"/>
          </a:xfrm>
          <a:prstGeom prst="rect">
            <a:avLst/>
          </a:prstGeom>
        </p:spPr>
        <p:txBody>
          <a:bodyPr anchorCtr="0" anchor="t" bIns="45750" lIns="91500" spcFirstLastPara="1" rIns="91500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:notes"/>
          <p:cNvSpPr/>
          <p:nvPr>
            <p:ph idx="2" type="sldImg"/>
          </p:nvPr>
        </p:nvSpPr>
        <p:spPr>
          <a:xfrm>
            <a:off x="868362" y="742950"/>
            <a:ext cx="4887912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882650" y="4659312"/>
            <a:ext cx="4857750" cy="4414837"/>
          </a:xfrm>
          <a:prstGeom prst="rect">
            <a:avLst/>
          </a:prstGeom>
        </p:spPr>
        <p:txBody>
          <a:bodyPr anchorCtr="0" anchor="t" bIns="45750" lIns="91500" spcFirstLastPara="1" rIns="91500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868362" y="742950"/>
            <a:ext cx="4887912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 txBox="1"/>
          <p:nvPr>
            <p:ph idx="1" type="body"/>
          </p:nvPr>
        </p:nvSpPr>
        <p:spPr>
          <a:xfrm>
            <a:off x="882650" y="4659312"/>
            <a:ext cx="4857750" cy="4414837"/>
          </a:xfrm>
          <a:prstGeom prst="rect">
            <a:avLst/>
          </a:prstGeom>
        </p:spPr>
        <p:txBody>
          <a:bodyPr anchorCtr="0" anchor="t" bIns="45750" lIns="91500" spcFirstLastPara="1" rIns="91500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:notes"/>
          <p:cNvSpPr/>
          <p:nvPr>
            <p:ph idx="2" type="sldImg"/>
          </p:nvPr>
        </p:nvSpPr>
        <p:spPr>
          <a:xfrm>
            <a:off x="868362" y="742950"/>
            <a:ext cx="4887912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882650" y="4659312"/>
            <a:ext cx="4857750" cy="4414837"/>
          </a:xfrm>
          <a:prstGeom prst="rect">
            <a:avLst/>
          </a:prstGeom>
        </p:spPr>
        <p:txBody>
          <a:bodyPr anchorCtr="0" anchor="t" bIns="45750" lIns="91500" spcFirstLastPara="1" rIns="91500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868362" y="742950"/>
            <a:ext cx="4887912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/>
          <p:nvPr>
            <p:ph idx="1" type="body"/>
          </p:nvPr>
        </p:nvSpPr>
        <p:spPr>
          <a:xfrm>
            <a:off x="882650" y="4659312"/>
            <a:ext cx="4857750" cy="4414837"/>
          </a:xfrm>
          <a:prstGeom prst="rect">
            <a:avLst/>
          </a:prstGeom>
        </p:spPr>
        <p:txBody>
          <a:bodyPr anchorCtr="0" anchor="t" bIns="45750" lIns="91500" spcFirstLastPara="1" rIns="91500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6:notes"/>
          <p:cNvSpPr/>
          <p:nvPr>
            <p:ph idx="2" type="sldImg"/>
          </p:nvPr>
        </p:nvSpPr>
        <p:spPr>
          <a:xfrm>
            <a:off x="868362" y="742950"/>
            <a:ext cx="4887912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882650" y="4659312"/>
            <a:ext cx="4857750" cy="4414837"/>
          </a:xfrm>
          <a:prstGeom prst="rect">
            <a:avLst/>
          </a:prstGeom>
        </p:spPr>
        <p:txBody>
          <a:bodyPr anchorCtr="0" anchor="t" bIns="45750" lIns="91500" spcFirstLastPara="1" rIns="91500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/>
          <p:nvPr>
            <p:ph idx="2" type="sldImg"/>
          </p:nvPr>
        </p:nvSpPr>
        <p:spPr>
          <a:xfrm>
            <a:off x="868362" y="742950"/>
            <a:ext cx="4887912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882650" y="4659312"/>
            <a:ext cx="4857750" cy="4414837"/>
          </a:xfrm>
          <a:prstGeom prst="rect">
            <a:avLst/>
          </a:prstGeom>
        </p:spPr>
        <p:txBody>
          <a:bodyPr anchorCtr="0" anchor="t" bIns="45750" lIns="91500" spcFirstLastPara="1" rIns="91500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868362" y="742950"/>
            <a:ext cx="4887912" cy="366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showMasterSp="0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showMasterSp="0" type="vertTx">
  <p:cSld name="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 rot="5400000">
            <a:off x="2514600" y="762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 rot="5400000">
            <a:off x="4781550" y="2343150"/>
            <a:ext cx="54102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 rot="5400000">
            <a:off x="819150" y="476250"/>
            <a:ext cx="54102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ctrTitle"/>
          </p:nvPr>
        </p:nvSpPr>
        <p:spPr>
          <a:xfrm>
            <a:off x="685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"/>
          <p:cNvSpPr txBox="1"/>
          <p:nvPr>
            <p:ph idx="1" type="subTitle"/>
          </p:nvPr>
        </p:nvSpPr>
        <p:spPr>
          <a:xfrm>
            <a:off x="1371600" y="4648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4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93" name="Google Shape;93;p5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showMasterSp="0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6858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  <p:sp>
        <p:nvSpPr>
          <p:cNvPr id="108" name="Google Shape;108;p9"/>
          <p:cNvSpPr txBox="1"/>
          <p:nvPr>
            <p:ph idx="2" type="body"/>
          </p:nvPr>
        </p:nvSpPr>
        <p:spPr>
          <a:xfrm>
            <a:off x="464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showMasterSp="0" type="twoTxTwoObj">
  <p:cSld name="TWO_OBJECTS_WITH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15" name="Google Shape;115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  <p:sp>
        <p:nvSpPr>
          <p:cNvPr id="116" name="Google Shape;116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117" name="Google Shape;117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showMasterSp="0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showMasterSp="0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showMasterSp="0" type="objTx">
  <p:cSld name="OBJECT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Times New Roman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–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/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showMasterSp="0" type="picTx">
  <p:cSld name="PICTURE_WITH_CAPTION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2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8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5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6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1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7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2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9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3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0" y="0"/>
            <a:ext cx="9164637" cy="6867525"/>
            <a:chOff x="0" y="0"/>
            <a:chExt cx="5773" cy="4326"/>
          </a:xfrm>
        </p:grpSpPr>
        <p:sp>
          <p:nvSpPr>
            <p:cNvPr id="17" name="Google Shape;17;p3"/>
            <p:cNvSpPr txBox="1"/>
            <p:nvPr/>
          </p:nvSpPr>
          <p:spPr>
            <a:xfrm>
              <a:off x="0" y="0"/>
              <a:ext cx="2871" cy="216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" name="Google Shape;18;p3"/>
            <p:cNvSpPr txBox="1"/>
            <p:nvPr/>
          </p:nvSpPr>
          <p:spPr>
            <a:xfrm>
              <a:off x="0" y="2162"/>
              <a:ext cx="2870" cy="2154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9;p3"/>
            <p:cNvSpPr txBox="1"/>
            <p:nvPr/>
          </p:nvSpPr>
          <p:spPr>
            <a:xfrm>
              <a:off x="2882" y="0"/>
              <a:ext cx="2871" cy="216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" name="Google Shape;20;p3"/>
            <p:cNvSpPr txBox="1"/>
            <p:nvPr/>
          </p:nvSpPr>
          <p:spPr>
            <a:xfrm>
              <a:off x="2882" y="2162"/>
              <a:ext cx="2871" cy="2154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" name="Google Shape;21;p3"/>
            <p:cNvSpPr txBox="1"/>
            <p:nvPr/>
          </p:nvSpPr>
          <p:spPr>
            <a:xfrm>
              <a:off x="184" y="208"/>
              <a:ext cx="5396" cy="3908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" name="Google Shape;22;p3"/>
            <p:cNvSpPr txBox="1"/>
            <p:nvPr/>
          </p:nvSpPr>
          <p:spPr>
            <a:xfrm>
              <a:off x="250" y="268"/>
              <a:ext cx="5264" cy="3788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" name="Google Shape;23;p3"/>
            <p:cNvSpPr txBox="1"/>
            <p:nvPr/>
          </p:nvSpPr>
          <p:spPr>
            <a:xfrm>
              <a:off x="294" y="315"/>
              <a:ext cx="5173" cy="36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4" name="Google Shape;24;p3"/>
            <p:cNvGrpSpPr/>
            <p:nvPr/>
          </p:nvGrpSpPr>
          <p:grpSpPr>
            <a:xfrm>
              <a:off x="2587" y="0"/>
              <a:ext cx="567" cy="337"/>
              <a:chOff x="2587" y="0"/>
              <a:chExt cx="567" cy="337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3058" y="0"/>
                <a:ext cx="96" cy="337"/>
              </a:xfrm>
              <a:custGeom>
                <a:rect b="b" l="l" r="r" t="t"/>
                <a:pathLst>
                  <a:path extrusionOk="0" h="337" w="96">
                    <a:moveTo>
                      <a:pt x="95" y="0"/>
                    </a:moveTo>
                    <a:lnTo>
                      <a:pt x="95" y="218"/>
                    </a:lnTo>
                    <a:lnTo>
                      <a:pt x="0" y="336"/>
                    </a:lnTo>
                    <a:lnTo>
                      <a:pt x="0" y="0"/>
                    </a:lnTo>
                    <a:lnTo>
                      <a:pt x="95" y="0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2964" y="0"/>
                <a:ext cx="95" cy="337"/>
              </a:xfrm>
              <a:custGeom>
                <a:rect b="b" l="l" r="r" t="t"/>
                <a:pathLst>
                  <a:path extrusionOk="0" h="337" w="95">
                    <a:moveTo>
                      <a:pt x="0" y="0"/>
                    </a:moveTo>
                    <a:lnTo>
                      <a:pt x="0" y="218"/>
                    </a:lnTo>
                    <a:lnTo>
                      <a:pt x="94" y="336"/>
                    </a:lnTo>
                    <a:lnTo>
                      <a:pt x="94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2870" y="0"/>
                <a:ext cx="95" cy="337"/>
              </a:xfrm>
              <a:custGeom>
                <a:rect b="b" l="l" r="r" t="t"/>
                <a:pathLst>
                  <a:path extrusionOk="0" h="337" w="95">
                    <a:moveTo>
                      <a:pt x="94" y="0"/>
                    </a:moveTo>
                    <a:lnTo>
                      <a:pt x="94" y="218"/>
                    </a:lnTo>
                    <a:lnTo>
                      <a:pt x="0" y="336"/>
                    </a:lnTo>
                    <a:lnTo>
                      <a:pt x="0" y="0"/>
                    </a:lnTo>
                    <a:lnTo>
                      <a:pt x="94" y="0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776" y="0"/>
                <a:ext cx="95" cy="337"/>
              </a:xfrm>
              <a:custGeom>
                <a:rect b="b" l="l" r="r" t="t"/>
                <a:pathLst>
                  <a:path extrusionOk="0" h="337" w="95">
                    <a:moveTo>
                      <a:pt x="0" y="0"/>
                    </a:moveTo>
                    <a:lnTo>
                      <a:pt x="0" y="218"/>
                    </a:lnTo>
                    <a:lnTo>
                      <a:pt x="94" y="336"/>
                    </a:lnTo>
                    <a:lnTo>
                      <a:pt x="94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682" y="0"/>
                <a:ext cx="95" cy="337"/>
              </a:xfrm>
              <a:custGeom>
                <a:rect b="b" l="l" r="r" t="t"/>
                <a:pathLst>
                  <a:path extrusionOk="0" h="337" w="95">
                    <a:moveTo>
                      <a:pt x="94" y="0"/>
                    </a:moveTo>
                    <a:lnTo>
                      <a:pt x="94" y="218"/>
                    </a:lnTo>
                    <a:lnTo>
                      <a:pt x="0" y="336"/>
                    </a:lnTo>
                    <a:lnTo>
                      <a:pt x="0" y="0"/>
                    </a:lnTo>
                    <a:lnTo>
                      <a:pt x="94" y="0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587" y="0"/>
                <a:ext cx="96" cy="337"/>
              </a:xfrm>
              <a:custGeom>
                <a:rect b="b" l="l" r="r" t="t"/>
                <a:pathLst>
                  <a:path extrusionOk="0" h="337" w="96">
                    <a:moveTo>
                      <a:pt x="0" y="0"/>
                    </a:moveTo>
                    <a:lnTo>
                      <a:pt x="0" y="218"/>
                    </a:lnTo>
                    <a:lnTo>
                      <a:pt x="95" y="336"/>
                    </a:lnTo>
                    <a:lnTo>
                      <a:pt x="95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1" name="Google Shape;31;p3"/>
            <p:cNvGrpSpPr/>
            <p:nvPr/>
          </p:nvGrpSpPr>
          <p:grpSpPr>
            <a:xfrm>
              <a:off x="2587" y="3997"/>
              <a:ext cx="567" cy="329"/>
              <a:chOff x="2587" y="3997"/>
              <a:chExt cx="567" cy="329"/>
            </a:xfrm>
          </p:grpSpPr>
          <p:sp>
            <p:nvSpPr>
              <p:cNvPr id="32" name="Google Shape;32;p3"/>
              <p:cNvSpPr/>
              <p:nvPr/>
            </p:nvSpPr>
            <p:spPr>
              <a:xfrm>
                <a:off x="3058" y="3997"/>
                <a:ext cx="96" cy="329"/>
              </a:xfrm>
              <a:custGeom>
                <a:rect b="b" l="l" r="r" t="t"/>
                <a:pathLst>
                  <a:path extrusionOk="0" h="329" w="96">
                    <a:moveTo>
                      <a:pt x="95" y="328"/>
                    </a:moveTo>
                    <a:lnTo>
                      <a:pt x="95" y="115"/>
                    </a:lnTo>
                    <a:lnTo>
                      <a:pt x="0" y="0"/>
                    </a:lnTo>
                    <a:lnTo>
                      <a:pt x="0" y="328"/>
                    </a:lnTo>
                    <a:lnTo>
                      <a:pt x="95" y="328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964" y="3997"/>
                <a:ext cx="95" cy="329"/>
              </a:xfrm>
              <a:custGeom>
                <a:rect b="b" l="l" r="r" t="t"/>
                <a:pathLst>
                  <a:path extrusionOk="0" h="329" w="95">
                    <a:moveTo>
                      <a:pt x="0" y="328"/>
                    </a:moveTo>
                    <a:lnTo>
                      <a:pt x="0" y="115"/>
                    </a:lnTo>
                    <a:lnTo>
                      <a:pt x="94" y="0"/>
                    </a:lnTo>
                    <a:lnTo>
                      <a:pt x="94" y="328"/>
                    </a:lnTo>
                    <a:lnTo>
                      <a:pt x="0" y="328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70" y="3997"/>
                <a:ext cx="95" cy="329"/>
              </a:xfrm>
              <a:custGeom>
                <a:rect b="b" l="l" r="r" t="t"/>
                <a:pathLst>
                  <a:path extrusionOk="0" h="329" w="95">
                    <a:moveTo>
                      <a:pt x="94" y="328"/>
                    </a:moveTo>
                    <a:lnTo>
                      <a:pt x="94" y="115"/>
                    </a:lnTo>
                    <a:lnTo>
                      <a:pt x="0" y="0"/>
                    </a:lnTo>
                    <a:lnTo>
                      <a:pt x="0" y="328"/>
                    </a:lnTo>
                    <a:lnTo>
                      <a:pt x="94" y="328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776" y="3997"/>
                <a:ext cx="95" cy="329"/>
              </a:xfrm>
              <a:custGeom>
                <a:rect b="b" l="l" r="r" t="t"/>
                <a:pathLst>
                  <a:path extrusionOk="0" h="329" w="95">
                    <a:moveTo>
                      <a:pt x="0" y="328"/>
                    </a:moveTo>
                    <a:lnTo>
                      <a:pt x="0" y="115"/>
                    </a:lnTo>
                    <a:lnTo>
                      <a:pt x="94" y="0"/>
                    </a:lnTo>
                    <a:lnTo>
                      <a:pt x="94" y="328"/>
                    </a:lnTo>
                    <a:lnTo>
                      <a:pt x="0" y="328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682" y="3997"/>
                <a:ext cx="95" cy="329"/>
              </a:xfrm>
              <a:custGeom>
                <a:rect b="b" l="l" r="r" t="t"/>
                <a:pathLst>
                  <a:path extrusionOk="0" h="329" w="95">
                    <a:moveTo>
                      <a:pt x="94" y="328"/>
                    </a:moveTo>
                    <a:lnTo>
                      <a:pt x="94" y="115"/>
                    </a:lnTo>
                    <a:lnTo>
                      <a:pt x="0" y="0"/>
                    </a:lnTo>
                    <a:lnTo>
                      <a:pt x="0" y="328"/>
                    </a:lnTo>
                    <a:lnTo>
                      <a:pt x="94" y="328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2587" y="3997"/>
                <a:ext cx="96" cy="329"/>
              </a:xfrm>
              <a:custGeom>
                <a:rect b="b" l="l" r="r" t="t"/>
                <a:pathLst>
                  <a:path extrusionOk="0" h="329" w="96">
                    <a:moveTo>
                      <a:pt x="0" y="328"/>
                    </a:moveTo>
                    <a:lnTo>
                      <a:pt x="0" y="115"/>
                    </a:lnTo>
                    <a:lnTo>
                      <a:pt x="95" y="0"/>
                    </a:lnTo>
                    <a:lnTo>
                      <a:pt x="95" y="328"/>
                    </a:lnTo>
                    <a:lnTo>
                      <a:pt x="0" y="328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8" name="Google Shape;38;p3"/>
            <p:cNvGrpSpPr/>
            <p:nvPr/>
          </p:nvGrpSpPr>
          <p:grpSpPr>
            <a:xfrm>
              <a:off x="0" y="1835"/>
              <a:ext cx="313" cy="667"/>
              <a:chOff x="0" y="1835"/>
              <a:chExt cx="313" cy="667"/>
            </a:xfrm>
          </p:grpSpPr>
          <p:sp>
            <p:nvSpPr>
              <p:cNvPr id="39" name="Google Shape;39;p3"/>
              <p:cNvSpPr/>
              <p:nvPr/>
            </p:nvSpPr>
            <p:spPr>
              <a:xfrm>
                <a:off x="0" y="2390"/>
                <a:ext cx="313" cy="112"/>
              </a:xfrm>
              <a:custGeom>
                <a:rect b="b" l="l" r="r" t="t"/>
                <a:pathLst>
                  <a:path extrusionOk="0" h="112" w="313">
                    <a:moveTo>
                      <a:pt x="0" y="111"/>
                    </a:moveTo>
                    <a:lnTo>
                      <a:pt x="202" y="111"/>
                    </a:lnTo>
                    <a:lnTo>
                      <a:pt x="312" y="0"/>
                    </a:lnTo>
                    <a:lnTo>
                      <a:pt x="0" y="0"/>
                    </a:lnTo>
                    <a:lnTo>
                      <a:pt x="0" y="111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0" y="2279"/>
                <a:ext cx="313" cy="112"/>
              </a:xfrm>
              <a:custGeom>
                <a:rect b="b" l="l" r="r" t="t"/>
                <a:pathLst>
                  <a:path extrusionOk="0" h="112" w="313">
                    <a:moveTo>
                      <a:pt x="0" y="0"/>
                    </a:moveTo>
                    <a:lnTo>
                      <a:pt x="202" y="0"/>
                    </a:lnTo>
                    <a:lnTo>
                      <a:pt x="312" y="111"/>
                    </a:lnTo>
                    <a:lnTo>
                      <a:pt x="0" y="11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0" y="2168"/>
                <a:ext cx="313" cy="112"/>
              </a:xfrm>
              <a:custGeom>
                <a:rect b="b" l="l" r="r" t="t"/>
                <a:pathLst>
                  <a:path extrusionOk="0" h="112" w="313">
                    <a:moveTo>
                      <a:pt x="0" y="111"/>
                    </a:moveTo>
                    <a:lnTo>
                      <a:pt x="202" y="111"/>
                    </a:lnTo>
                    <a:lnTo>
                      <a:pt x="312" y="0"/>
                    </a:lnTo>
                    <a:lnTo>
                      <a:pt x="0" y="0"/>
                    </a:lnTo>
                    <a:lnTo>
                      <a:pt x="0" y="111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0" y="2057"/>
                <a:ext cx="313" cy="112"/>
              </a:xfrm>
              <a:custGeom>
                <a:rect b="b" l="l" r="r" t="t"/>
                <a:pathLst>
                  <a:path extrusionOk="0" h="112" w="313">
                    <a:moveTo>
                      <a:pt x="0" y="0"/>
                    </a:moveTo>
                    <a:lnTo>
                      <a:pt x="202" y="0"/>
                    </a:lnTo>
                    <a:lnTo>
                      <a:pt x="312" y="111"/>
                    </a:lnTo>
                    <a:lnTo>
                      <a:pt x="0" y="11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0" y="1946"/>
                <a:ext cx="313" cy="112"/>
              </a:xfrm>
              <a:custGeom>
                <a:rect b="b" l="l" r="r" t="t"/>
                <a:pathLst>
                  <a:path extrusionOk="0" h="112" w="313">
                    <a:moveTo>
                      <a:pt x="0" y="111"/>
                    </a:moveTo>
                    <a:lnTo>
                      <a:pt x="202" y="111"/>
                    </a:lnTo>
                    <a:lnTo>
                      <a:pt x="312" y="0"/>
                    </a:lnTo>
                    <a:lnTo>
                      <a:pt x="0" y="0"/>
                    </a:lnTo>
                    <a:lnTo>
                      <a:pt x="0" y="111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0" y="1835"/>
                <a:ext cx="313" cy="112"/>
              </a:xfrm>
              <a:custGeom>
                <a:rect b="b" l="l" r="r" t="t"/>
                <a:pathLst>
                  <a:path extrusionOk="0" h="112" w="313">
                    <a:moveTo>
                      <a:pt x="0" y="0"/>
                    </a:moveTo>
                    <a:lnTo>
                      <a:pt x="202" y="0"/>
                    </a:lnTo>
                    <a:lnTo>
                      <a:pt x="312" y="111"/>
                    </a:lnTo>
                    <a:lnTo>
                      <a:pt x="0" y="11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45" name="Google Shape;45;p3"/>
            <p:cNvGrpSpPr/>
            <p:nvPr/>
          </p:nvGrpSpPr>
          <p:grpSpPr>
            <a:xfrm>
              <a:off x="5455" y="1844"/>
              <a:ext cx="318" cy="637"/>
              <a:chOff x="5455" y="1844"/>
              <a:chExt cx="318" cy="637"/>
            </a:xfrm>
          </p:grpSpPr>
          <p:sp>
            <p:nvSpPr>
              <p:cNvPr id="46" name="Google Shape;46;p3"/>
              <p:cNvSpPr/>
              <p:nvPr/>
            </p:nvSpPr>
            <p:spPr>
              <a:xfrm>
                <a:off x="5455" y="2374"/>
                <a:ext cx="318" cy="107"/>
              </a:xfrm>
              <a:custGeom>
                <a:rect b="b" l="l" r="r" t="t"/>
                <a:pathLst>
                  <a:path extrusionOk="0" h="107" w="318">
                    <a:moveTo>
                      <a:pt x="317" y="106"/>
                    </a:moveTo>
                    <a:lnTo>
                      <a:pt x="111" y="106"/>
                    </a:lnTo>
                    <a:lnTo>
                      <a:pt x="0" y="0"/>
                    </a:lnTo>
                    <a:lnTo>
                      <a:pt x="317" y="0"/>
                    </a:lnTo>
                    <a:lnTo>
                      <a:pt x="317" y="106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5455" y="2268"/>
                <a:ext cx="318" cy="107"/>
              </a:xfrm>
              <a:custGeom>
                <a:rect b="b" l="l" r="r" t="t"/>
                <a:pathLst>
                  <a:path extrusionOk="0" h="107" w="318">
                    <a:moveTo>
                      <a:pt x="317" y="0"/>
                    </a:moveTo>
                    <a:lnTo>
                      <a:pt x="111" y="0"/>
                    </a:lnTo>
                    <a:lnTo>
                      <a:pt x="0" y="106"/>
                    </a:lnTo>
                    <a:lnTo>
                      <a:pt x="317" y="106"/>
                    </a:lnTo>
                    <a:lnTo>
                      <a:pt x="317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5455" y="2162"/>
                <a:ext cx="318" cy="107"/>
              </a:xfrm>
              <a:custGeom>
                <a:rect b="b" l="l" r="r" t="t"/>
                <a:pathLst>
                  <a:path extrusionOk="0" h="107" w="318">
                    <a:moveTo>
                      <a:pt x="317" y="106"/>
                    </a:moveTo>
                    <a:lnTo>
                      <a:pt x="111" y="106"/>
                    </a:lnTo>
                    <a:lnTo>
                      <a:pt x="0" y="0"/>
                    </a:lnTo>
                    <a:lnTo>
                      <a:pt x="317" y="0"/>
                    </a:lnTo>
                    <a:lnTo>
                      <a:pt x="317" y="106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5455" y="2056"/>
                <a:ext cx="318" cy="107"/>
              </a:xfrm>
              <a:custGeom>
                <a:rect b="b" l="l" r="r" t="t"/>
                <a:pathLst>
                  <a:path extrusionOk="0" h="107" w="318">
                    <a:moveTo>
                      <a:pt x="317" y="0"/>
                    </a:moveTo>
                    <a:lnTo>
                      <a:pt x="111" y="0"/>
                    </a:lnTo>
                    <a:lnTo>
                      <a:pt x="0" y="106"/>
                    </a:lnTo>
                    <a:lnTo>
                      <a:pt x="317" y="106"/>
                    </a:lnTo>
                    <a:lnTo>
                      <a:pt x="317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5455" y="1950"/>
                <a:ext cx="318" cy="107"/>
              </a:xfrm>
              <a:custGeom>
                <a:rect b="b" l="l" r="r" t="t"/>
                <a:pathLst>
                  <a:path extrusionOk="0" h="107" w="318">
                    <a:moveTo>
                      <a:pt x="317" y="106"/>
                    </a:moveTo>
                    <a:lnTo>
                      <a:pt x="111" y="106"/>
                    </a:lnTo>
                    <a:lnTo>
                      <a:pt x="0" y="0"/>
                    </a:lnTo>
                    <a:lnTo>
                      <a:pt x="317" y="0"/>
                    </a:lnTo>
                    <a:lnTo>
                      <a:pt x="317" y="106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5455" y="1844"/>
                <a:ext cx="318" cy="107"/>
              </a:xfrm>
              <a:custGeom>
                <a:rect b="b" l="l" r="r" t="t"/>
                <a:pathLst>
                  <a:path extrusionOk="0" h="107" w="318">
                    <a:moveTo>
                      <a:pt x="317" y="0"/>
                    </a:moveTo>
                    <a:lnTo>
                      <a:pt x="111" y="0"/>
                    </a:lnTo>
                    <a:lnTo>
                      <a:pt x="0" y="106"/>
                    </a:lnTo>
                    <a:lnTo>
                      <a:pt x="317" y="106"/>
                    </a:lnTo>
                    <a:lnTo>
                      <a:pt x="317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52" name="Google Shape;52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3" name="Google Shape;53;p3"/>
          <p:cNvSpPr txBox="1"/>
          <p:nvPr>
            <p:ph idx="1" type="body"/>
          </p:nvPr>
        </p:nvSpPr>
        <p:spPr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4"/>
          <p:cNvGrpSpPr/>
          <p:nvPr/>
        </p:nvGrpSpPr>
        <p:grpSpPr>
          <a:xfrm>
            <a:off x="0" y="0"/>
            <a:ext cx="9144000" cy="6856412"/>
            <a:chOff x="0" y="0"/>
            <a:chExt cx="5760" cy="4319"/>
          </a:xfrm>
        </p:grpSpPr>
        <p:sp>
          <p:nvSpPr>
            <p:cNvPr id="56" name="Google Shape;56;p4"/>
            <p:cNvSpPr txBox="1"/>
            <p:nvPr/>
          </p:nvSpPr>
          <p:spPr>
            <a:xfrm>
              <a:off x="0" y="0"/>
              <a:ext cx="2871" cy="163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Google Shape;57;p4"/>
            <p:cNvSpPr txBox="1"/>
            <p:nvPr/>
          </p:nvSpPr>
          <p:spPr>
            <a:xfrm>
              <a:off x="0" y="1632"/>
              <a:ext cx="2870" cy="2687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" name="Google Shape;58;p4"/>
            <p:cNvSpPr txBox="1"/>
            <p:nvPr/>
          </p:nvSpPr>
          <p:spPr>
            <a:xfrm>
              <a:off x="2882" y="0"/>
              <a:ext cx="2871" cy="1632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4"/>
            <p:cNvSpPr txBox="1"/>
            <p:nvPr/>
          </p:nvSpPr>
          <p:spPr>
            <a:xfrm>
              <a:off x="2882" y="1632"/>
              <a:ext cx="2871" cy="2684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hlink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" name="Google Shape;60;p4"/>
            <p:cNvSpPr txBox="1"/>
            <p:nvPr/>
          </p:nvSpPr>
          <p:spPr>
            <a:xfrm>
              <a:off x="192" y="2832"/>
              <a:ext cx="5376" cy="1152"/>
            </a:xfrm>
            <a:prstGeom prst="rect">
              <a:avLst/>
            </a:prstGeom>
            <a:gradFill>
              <a:gsLst>
                <a:gs pos="0">
                  <a:schemeClr val="hlink"/>
                </a:gs>
                <a:gs pos="50000">
                  <a:schemeClr val="lt1"/>
                </a:gs>
                <a:gs pos="100000">
                  <a:schemeClr val="hlink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" name="Google Shape;61;p4"/>
            <p:cNvSpPr txBox="1"/>
            <p:nvPr/>
          </p:nvSpPr>
          <p:spPr>
            <a:xfrm>
              <a:off x="184" y="461"/>
              <a:ext cx="5396" cy="2390"/>
            </a:xfrm>
            <a:prstGeom prst="rect">
              <a:avLst/>
            </a:prstGeom>
            <a:blipFill rotWithShape="1">
              <a:blip r:embed="rId1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" name="Google Shape;62;p4"/>
            <p:cNvSpPr txBox="1"/>
            <p:nvPr/>
          </p:nvSpPr>
          <p:spPr>
            <a:xfrm>
              <a:off x="250" y="520"/>
              <a:ext cx="5264" cy="2272"/>
            </a:xfrm>
            <a:prstGeom prst="rect">
              <a:avLst/>
            </a:prstGeom>
            <a:solidFill>
              <a:schemeClr val="folHlink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" name="Google Shape;63;p4"/>
            <p:cNvSpPr txBox="1"/>
            <p:nvPr/>
          </p:nvSpPr>
          <p:spPr>
            <a:xfrm>
              <a:off x="294" y="573"/>
              <a:ext cx="5173" cy="216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4" name="Google Shape;64;p4"/>
            <p:cNvGrpSpPr/>
            <p:nvPr/>
          </p:nvGrpSpPr>
          <p:grpSpPr>
            <a:xfrm>
              <a:off x="2586" y="0"/>
              <a:ext cx="562" cy="577"/>
              <a:chOff x="2586" y="0"/>
              <a:chExt cx="562" cy="577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2682" y="0"/>
                <a:ext cx="95" cy="577"/>
              </a:xfrm>
              <a:custGeom>
                <a:rect b="b" l="l" r="r" t="t"/>
                <a:pathLst>
                  <a:path extrusionOk="0" h="577" w="95">
                    <a:moveTo>
                      <a:pt x="90" y="0"/>
                    </a:moveTo>
                    <a:lnTo>
                      <a:pt x="94" y="458"/>
                    </a:lnTo>
                    <a:lnTo>
                      <a:pt x="0" y="576"/>
                    </a:lnTo>
                    <a:lnTo>
                      <a:pt x="0" y="0"/>
                    </a:lnTo>
                    <a:lnTo>
                      <a:pt x="90" y="0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586" y="0"/>
                <a:ext cx="97" cy="577"/>
              </a:xfrm>
              <a:custGeom>
                <a:rect b="b" l="l" r="r" t="t"/>
                <a:pathLst>
                  <a:path extrusionOk="0" h="577" w="97">
                    <a:moveTo>
                      <a:pt x="0" y="0"/>
                    </a:moveTo>
                    <a:lnTo>
                      <a:pt x="1" y="458"/>
                    </a:lnTo>
                    <a:lnTo>
                      <a:pt x="96" y="576"/>
                    </a:ln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2868" y="0"/>
                <a:ext cx="95" cy="577"/>
              </a:xfrm>
              <a:custGeom>
                <a:rect b="b" l="l" r="r" t="t"/>
                <a:pathLst>
                  <a:path extrusionOk="0" h="577" w="95">
                    <a:moveTo>
                      <a:pt x="90" y="0"/>
                    </a:moveTo>
                    <a:lnTo>
                      <a:pt x="94" y="458"/>
                    </a:lnTo>
                    <a:lnTo>
                      <a:pt x="0" y="576"/>
                    </a:lnTo>
                    <a:lnTo>
                      <a:pt x="0" y="0"/>
                    </a:lnTo>
                    <a:lnTo>
                      <a:pt x="90" y="0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2772" y="0"/>
                <a:ext cx="97" cy="577"/>
              </a:xfrm>
              <a:custGeom>
                <a:rect b="b" l="l" r="r" t="t"/>
                <a:pathLst>
                  <a:path extrusionOk="0" h="577" w="97">
                    <a:moveTo>
                      <a:pt x="0" y="0"/>
                    </a:moveTo>
                    <a:lnTo>
                      <a:pt x="1" y="458"/>
                    </a:lnTo>
                    <a:lnTo>
                      <a:pt x="96" y="576"/>
                    </a:ln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3053" y="0"/>
                <a:ext cx="95" cy="577"/>
              </a:xfrm>
              <a:custGeom>
                <a:rect b="b" l="l" r="r" t="t"/>
                <a:pathLst>
                  <a:path extrusionOk="0" h="577" w="95">
                    <a:moveTo>
                      <a:pt x="90" y="0"/>
                    </a:moveTo>
                    <a:lnTo>
                      <a:pt x="94" y="458"/>
                    </a:lnTo>
                    <a:lnTo>
                      <a:pt x="0" y="576"/>
                    </a:lnTo>
                    <a:lnTo>
                      <a:pt x="0" y="0"/>
                    </a:lnTo>
                    <a:lnTo>
                      <a:pt x="90" y="0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2957" y="0"/>
                <a:ext cx="97" cy="577"/>
              </a:xfrm>
              <a:custGeom>
                <a:rect b="b" l="l" r="r" t="t"/>
                <a:pathLst>
                  <a:path extrusionOk="0" h="577" w="97">
                    <a:moveTo>
                      <a:pt x="0" y="0"/>
                    </a:moveTo>
                    <a:lnTo>
                      <a:pt x="1" y="458"/>
                    </a:lnTo>
                    <a:lnTo>
                      <a:pt x="96" y="576"/>
                    </a:ln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1" name="Google Shape;71;p4"/>
            <p:cNvGrpSpPr/>
            <p:nvPr/>
          </p:nvGrpSpPr>
          <p:grpSpPr>
            <a:xfrm>
              <a:off x="0" y="1307"/>
              <a:ext cx="313" cy="667"/>
              <a:chOff x="0" y="1307"/>
              <a:chExt cx="313" cy="667"/>
            </a:xfrm>
          </p:grpSpPr>
          <p:sp>
            <p:nvSpPr>
              <p:cNvPr id="72" name="Google Shape;72;p4"/>
              <p:cNvSpPr/>
              <p:nvPr/>
            </p:nvSpPr>
            <p:spPr>
              <a:xfrm>
                <a:off x="0" y="1862"/>
                <a:ext cx="313" cy="112"/>
              </a:xfrm>
              <a:custGeom>
                <a:rect b="b" l="l" r="r" t="t"/>
                <a:pathLst>
                  <a:path extrusionOk="0" h="112" w="313">
                    <a:moveTo>
                      <a:pt x="0" y="111"/>
                    </a:moveTo>
                    <a:lnTo>
                      <a:pt x="202" y="111"/>
                    </a:lnTo>
                    <a:lnTo>
                      <a:pt x="312" y="0"/>
                    </a:lnTo>
                    <a:lnTo>
                      <a:pt x="0" y="0"/>
                    </a:lnTo>
                    <a:lnTo>
                      <a:pt x="0" y="111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0" y="1751"/>
                <a:ext cx="313" cy="112"/>
              </a:xfrm>
              <a:custGeom>
                <a:rect b="b" l="l" r="r" t="t"/>
                <a:pathLst>
                  <a:path extrusionOk="0" h="112" w="313">
                    <a:moveTo>
                      <a:pt x="0" y="0"/>
                    </a:moveTo>
                    <a:lnTo>
                      <a:pt x="202" y="0"/>
                    </a:lnTo>
                    <a:lnTo>
                      <a:pt x="312" y="111"/>
                    </a:lnTo>
                    <a:lnTo>
                      <a:pt x="0" y="11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0" y="1640"/>
                <a:ext cx="313" cy="112"/>
              </a:xfrm>
              <a:custGeom>
                <a:rect b="b" l="l" r="r" t="t"/>
                <a:pathLst>
                  <a:path extrusionOk="0" h="112" w="313">
                    <a:moveTo>
                      <a:pt x="0" y="111"/>
                    </a:moveTo>
                    <a:lnTo>
                      <a:pt x="202" y="111"/>
                    </a:lnTo>
                    <a:lnTo>
                      <a:pt x="312" y="0"/>
                    </a:lnTo>
                    <a:lnTo>
                      <a:pt x="0" y="0"/>
                    </a:lnTo>
                    <a:lnTo>
                      <a:pt x="0" y="111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0" y="1529"/>
                <a:ext cx="313" cy="112"/>
              </a:xfrm>
              <a:custGeom>
                <a:rect b="b" l="l" r="r" t="t"/>
                <a:pathLst>
                  <a:path extrusionOk="0" h="112" w="313">
                    <a:moveTo>
                      <a:pt x="0" y="0"/>
                    </a:moveTo>
                    <a:lnTo>
                      <a:pt x="202" y="0"/>
                    </a:lnTo>
                    <a:lnTo>
                      <a:pt x="312" y="111"/>
                    </a:lnTo>
                    <a:lnTo>
                      <a:pt x="0" y="11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0" y="1418"/>
                <a:ext cx="313" cy="112"/>
              </a:xfrm>
              <a:custGeom>
                <a:rect b="b" l="l" r="r" t="t"/>
                <a:pathLst>
                  <a:path extrusionOk="0" h="112" w="313">
                    <a:moveTo>
                      <a:pt x="0" y="111"/>
                    </a:moveTo>
                    <a:lnTo>
                      <a:pt x="202" y="111"/>
                    </a:lnTo>
                    <a:lnTo>
                      <a:pt x="312" y="0"/>
                    </a:lnTo>
                    <a:lnTo>
                      <a:pt x="0" y="0"/>
                    </a:lnTo>
                    <a:lnTo>
                      <a:pt x="0" y="111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0" y="1307"/>
                <a:ext cx="313" cy="112"/>
              </a:xfrm>
              <a:custGeom>
                <a:rect b="b" l="l" r="r" t="t"/>
                <a:pathLst>
                  <a:path extrusionOk="0" h="112" w="313">
                    <a:moveTo>
                      <a:pt x="0" y="0"/>
                    </a:moveTo>
                    <a:lnTo>
                      <a:pt x="202" y="0"/>
                    </a:lnTo>
                    <a:lnTo>
                      <a:pt x="312" y="111"/>
                    </a:lnTo>
                    <a:lnTo>
                      <a:pt x="0" y="111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5442" y="1307"/>
              <a:ext cx="318" cy="637"/>
              <a:chOff x="5442" y="1307"/>
              <a:chExt cx="318" cy="637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5442" y="1837"/>
                <a:ext cx="318" cy="107"/>
              </a:xfrm>
              <a:custGeom>
                <a:rect b="b" l="l" r="r" t="t"/>
                <a:pathLst>
                  <a:path extrusionOk="0" h="107" w="318">
                    <a:moveTo>
                      <a:pt x="317" y="106"/>
                    </a:moveTo>
                    <a:lnTo>
                      <a:pt x="111" y="106"/>
                    </a:lnTo>
                    <a:lnTo>
                      <a:pt x="0" y="0"/>
                    </a:lnTo>
                    <a:lnTo>
                      <a:pt x="317" y="0"/>
                    </a:lnTo>
                    <a:lnTo>
                      <a:pt x="317" y="106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442" y="1731"/>
                <a:ext cx="318" cy="107"/>
              </a:xfrm>
              <a:custGeom>
                <a:rect b="b" l="l" r="r" t="t"/>
                <a:pathLst>
                  <a:path extrusionOk="0" h="107" w="318">
                    <a:moveTo>
                      <a:pt x="317" y="0"/>
                    </a:moveTo>
                    <a:lnTo>
                      <a:pt x="111" y="0"/>
                    </a:lnTo>
                    <a:lnTo>
                      <a:pt x="0" y="106"/>
                    </a:lnTo>
                    <a:lnTo>
                      <a:pt x="317" y="106"/>
                    </a:lnTo>
                    <a:lnTo>
                      <a:pt x="317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442" y="1625"/>
                <a:ext cx="318" cy="107"/>
              </a:xfrm>
              <a:custGeom>
                <a:rect b="b" l="l" r="r" t="t"/>
                <a:pathLst>
                  <a:path extrusionOk="0" h="107" w="318">
                    <a:moveTo>
                      <a:pt x="317" y="106"/>
                    </a:moveTo>
                    <a:lnTo>
                      <a:pt x="111" y="106"/>
                    </a:lnTo>
                    <a:lnTo>
                      <a:pt x="0" y="0"/>
                    </a:lnTo>
                    <a:lnTo>
                      <a:pt x="317" y="0"/>
                    </a:lnTo>
                    <a:lnTo>
                      <a:pt x="317" y="106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442" y="1519"/>
                <a:ext cx="318" cy="107"/>
              </a:xfrm>
              <a:custGeom>
                <a:rect b="b" l="l" r="r" t="t"/>
                <a:pathLst>
                  <a:path extrusionOk="0" h="107" w="318">
                    <a:moveTo>
                      <a:pt x="317" y="0"/>
                    </a:moveTo>
                    <a:lnTo>
                      <a:pt x="111" y="0"/>
                    </a:lnTo>
                    <a:lnTo>
                      <a:pt x="0" y="106"/>
                    </a:lnTo>
                    <a:lnTo>
                      <a:pt x="317" y="106"/>
                    </a:lnTo>
                    <a:lnTo>
                      <a:pt x="317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5442" y="1413"/>
                <a:ext cx="318" cy="107"/>
              </a:xfrm>
              <a:custGeom>
                <a:rect b="b" l="l" r="r" t="t"/>
                <a:pathLst>
                  <a:path extrusionOk="0" h="107" w="318">
                    <a:moveTo>
                      <a:pt x="317" y="106"/>
                    </a:moveTo>
                    <a:lnTo>
                      <a:pt x="111" y="106"/>
                    </a:lnTo>
                    <a:lnTo>
                      <a:pt x="0" y="0"/>
                    </a:lnTo>
                    <a:lnTo>
                      <a:pt x="317" y="0"/>
                    </a:lnTo>
                    <a:lnTo>
                      <a:pt x="317" y="106"/>
                    </a:lnTo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5442" y="1307"/>
                <a:ext cx="318" cy="107"/>
              </a:xfrm>
              <a:custGeom>
                <a:rect b="b" l="l" r="r" t="t"/>
                <a:pathLst>
                  <a:path extrusionOk="0" h="107" w="318">
                    <a:moveTo>
                      <a:pt x="317" y="0"/>
                    </a:moveTo>
                    <a:lnTo>
                      <a:pt x="111" y="0"/>
                    </a:lnTo>
                    <a:lnTo>
                      <a:pt x="0" y="106"/>
                    </a:lnTo>
                    <a:lnTo>
                      <a:pt x="317" y="106"/>
                    </a:lnTo>
                    <a:lnTo>
                      <a:pt x="317" y="0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85" name="Google Shape;85;p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7" name="Google Shape;87;p4"/>
          <p:cNvSpPr txBox="1"/>
          <p:nvPr>
            <p:ph idx="10" type="dt"/>
          </p:nvPr>
        </p:nvSpPr>
        <p:spPr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4"/>
          <p:cNvSpPr txBox="1"/>
          <p:nvPr>
            <p:ph idx="11" type="ftr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9" name="Google Shape;89;p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5" name="Google Shape;125;p14"/>
          <p:cNvSpPr txBox="1"/>
          <p:nvPr>
            <p:ph idx="1" type="body"/>
          </p:nvPr>
        </p:nvSpPr>
        <p:spPr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6858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684212" y="908050"/>
            <a:ext cx="7772400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Definición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827087" y="1987550"/>
            <a:ext cx="5400675" cy="16573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25"/>
              <a:buFont typeface="Arial"/>
              <a:buChar char="●"/>
            </a:pP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Estructura de datos, caracterizada por ser una secuencia de elementos en la que la operación de inserción (</a:t>
            </a:r>
            <a:r>
              <a:rPr b="1" i="1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</a:t>
            </a:r>
            <a:r>
              <a:rPr b="0" i="1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 realiza por un extremo y la operación de extracción (</a:t>
            </a:r>
            <a:r>
              <a:rPr b="1" i="1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</a:t>
            </a:r>
            <a:r>
              <a:rPr b="0" i="1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por el otro. Es similar a una cola en la vida real, por ejemplo cuando hacemos cola para hacer una llamada por teléfono.</a:t>
            </a:r>
            <a:endParaRPr/>
          </a:p>
          <a:p>
            <a:pPr indent="-252412" lvl="0" marL="342900" rtl="0" algn="l">
              <a:spcBef>
                <a:spcPts val="380"/>
              </a:spcBef>
              <a:spcAft>
                <a:spcPts val="0"/>
              </a:spcAft>
              <a:buSzPts val="1425"/>
              <a:buNone/>
            </a:pPr>
            <a:r>
              <a:t/>
            </a:r>
            <a:endParaRPr b="0" i="0" sz="19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artoons2" id="159" name="Google Shape;1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00787" y="2133600"/>
            <a:ext cx="2016125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/>
        </p:nvSpPr>
        <p:spPr>
          <a:xfrm>
            <a:off x="755650" y="4254500"/>
            <a:ext cx="7561262" cy="2487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25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También se le llama estructura </a:t>
            </a: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FIFO</a:t>
            </a: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(del inglés </a:t>
            </a:r>
            <a:r>
              <a:rPr b="0" i="1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In First Out</a:t>
            </a: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debido a que el primer elemento en entrar será también el primero en salir. </a:t>
            </a:r>
            <a:endParaRPr/>
          </a:p>
          <a:p>
            <a:pPr indent="-252412" lvl="0" marL="342900" marR="0" rtl="0" algn="just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25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8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25"/>
              <a:buFont typeface="Arial"/>
              <a:buChar char="●"/>
            </a:pPr>
            <a:r>
              <a:rPr b="0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 colas se pueden implementar con arreglos o punteros.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684212" y="908050"/>
            <a:ext cx="7772400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Funcionamiento de una Cola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1042987" y="4508500"/>
            <a:ext cx="7273925" cy="194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Nótese que es como una lista en la que siempre se añade por un extremo y siempre se consulta y borra por el otro extremo.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puede implementar con un vector.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 necesitarían dos índices: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Uno que señale la cabeza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Otro que señale el fin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916112"/>
            <a:ext cx="6048375" cy="248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684212" y="908050"/>
            <a:ext cx="7772400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Tipos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755650" y="2852737"/>
            <a:ext cx="4608512" cy="31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b="1"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 Lineal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cola lineal es un tipo de almacenamiento creado por el usuario que trabaja bajo la técnica FIFO. Las colas lineales se representan gráficamente como se muestra en la figura:</a:t>
            </a:r>
            <a:endParaRPr/>
          </a:p>
          <a:p>
            <a:pPr indent="-266700" lvl="0" marL="342900" rtl="0" algn="just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b="1"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 Circular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Esta estructura permite volver al comienzo del array cuando se llegue al final, ya sea el índice de entrada o el índice de salida. Su representación gráfica se muestra en la figura: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468312" y="1700212"/>
            <a:ext cx="777557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Normalmente los desarrolladores trabajan con dos tipos de colas: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circular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En ambas la inserción de datos se realiza en el fin de la cola, se mueven hacia adelante y se recuperan/borran del inicio de la cola. </a:t>
            </a:r>
            <a:endParaRPr/>
          </a:p>
        </p:txBody>
      </p:sp>
      <p:grpSp>
        <p:nvGrpSpPr>
          <p:cNvPr id="175" name="Google Shape;175;p26"/>
          <p:cNvGrpSpPr/>
          <p:nvPr/>
        </p:nvGrpSpPr>
        <p:grpSpPr>
          <a:xfrm>
            <a:off x="5508625" y="2997200"/>
            <a:ext cx="2857500" cy="3240087"/>
            <a:chOff x="3470" y="1752"/>
            <a:chExt cx="1800" cy="2041"/>
          </a:xfrm>
        </p:grpSpPr>
        <p:pic>
          <p:nvPicPr>
            <p:cNvPr descr="jw-0613-java10112" id="176" name="Google Shape;176;p26"/>
            <p:cNvPicPr preferRelativeResize="0"/>
            <p:nvPr/>
          </p:nvPicPr>
          <p:blipFill rotWithShape="1">
            <a:blip r:embed="rId3">
              <a:alphaModFix/>
            </a:blip>
            <a:srcRect b="9044" l="0" r="0" t="0"/>
            <a:stretch/>
          </p:blipFill>
          <p:spPr>
            <a:xfrm>
              <a:off x="3470" y="1752"/>
              <a:ext cx="1800" cy="2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26"/>
            <p:cNvSpPr txBox="1"/>
            <p:nvPr/>
          </p:nvSpPr>
          <p:spPr>
            <a:xfrm>
              <a:off x="3923" y="2478"/>
              <a:ext cx="771" cy="18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684212" y="908050"/>
            <a:ext cx="7772400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Funcionamiento de una Cola Lineal</a:t>
            </a:r>
            <a:endParaRPr/>
          </a:p>
        </p:txBody>
      </p:sp>
      <p:pic>
        <p:nvPicPr>
          <p:cNvPr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275" y="2205037"/>
            <a:ext cx="5616575" cy="324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827087" y="1773237"/>
            <a:ext cx="6913562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⮚"/>
            </a:pPr>
            <a:r>
              <a:rPr b="1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Posible Implementación con vectores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1116012" y="5589587"/>
            <a:ext cx="7200900" cy="9350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Times New Roman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Llegados a este punto, la cola implementada mediante  un vector estaría inservible Aunque hiciésemos crecer el vector, gran parte del mismo estaría desaprovechado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684212" y="908050"/>
            <a:ext cx="7772400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Funcionamiento de una Cola Circular</a:t>
            </a:r>
            <a:endParaRPr/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971550" y="1773237"/>
            <a:ext cx="6913562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⮚"/>
            </a:pPr>
            <a:r>
              <a:rPr b="1" i="0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Posible Implementación con vectores</a:t>
            </a: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192" name="Google Shape;192;p28"/>
          <p:cNvSpPr txBox="1"/>
          <p:nvPr/>
        </p:nvSpPr>
        <p:spPr>
          <a:xfrm>
            <a:off x="1258887" y="4941887"/>
            <a:ext cx="6913562" cy="136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5"/>
              <a:buFont typeface="Noto Sans Symbols"/>
              <a:buChar char="❖"/>
            </a:pPr>
            <a:r>
              <a:rPr b="0" i="0" lang="en-US" sz="15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implementar una cola mediante un vector es frecuente que se utilice una cola circular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mes New Roman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el índice F (el fin) llega al final del vector, y por el principio hay sitio libre, F vuelve al principio (lo mismo pasa con C)</a:t>
            </a:r>
            <a:endParaRPr/>
          </a:p>
          <a:p>
            <a:pPr indent="-285750" lvl="1" marL="742950" marR="0" rtl="0" algn="just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imes New Roman"/>
              <a:buChar char="•"/>
            </a:pPr>
            <a:r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 problema vuelve a surgir si F “alcanza” a C; en ese caso,  la cola sí que estará llena (pero al menos no se habrá desaprovechado el espacio)</a:t>
            </a:r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2244725"/>
            <a:ext cx="4267200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5962" y="2565400"/>
            <a:ext cx="2446337" cy="193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684212" y="908050"/>
            <a:ext cx="7772400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Otros Tipos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827087" y="3789362"/>
            <a:ext cx="7561262" cy="244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b="1"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Bicolas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nodos se pueden añadir y quitar por ambos extremos; se les llama DEQUE (Double Ended QUEue). Para representar las bicolas lo podemos hacer con un array circular con Ini y Fin que apunten a cada uno de los extremos. Variantes :</a:t>
            </a:r>
            <a:endParaRPr b="1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Bicolas de entrada restringida :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inserción sólo se hace por el final, aunque podemos eliminar al principio ó al final. 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Bicolas de salida restringida :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eliminación sólo se hace por el final, aunque se puede insertar al principio y al final.</a:t>
            </a:r>
            <a:endParaRPr/>
          </a:p>
          <a:p>
            <a:pPr indent="-257175" lvl="0" marL="342900" rtl="0" algn="l"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827087" y="1700212"/>
            <a:ext cx="7561262" cy="194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b="1" i="1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Colas de Prioridad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 elementos se atienden en el orden indicado por una prioridad  asociada a cada uno. Hay 2 formas de implementación: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Añadir un campo a cada nodo con su prioridad. Resulta conveniente mantener la cola  ordenada por orden de prioridad.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Crear tantas colas como prioridades halla, y almacenar cada elemento en su cola.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684212" y="908050"/>
            <a:ext cx="7772400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Implementación mediante Lista Enlazada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827087" y="1844675"/>
            <a:ext cx="7561262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●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trabajar con colas, es conveniente diseñar subprogramas para insertar y  sacar elementos.</a:t>
            </a:r>
            <a:endParaRPr/>
          </a:p>
          <a:p>
            <a:pPr indent="-247650" lvl="0" marL="342900" rtl="0" algn="l"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150" y="2576512"/>
            <a:ext cx="5645150" cy="1284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30"/>
          <p:cNvGrpSpPr/>
          <p:nvPr/>
        </p:nvGrpSpPr>
        <p:grpSpPr>
          <a:xfrm>
            <a:off x="2700337" y="4005262"/>
            <a:ext cx="3960812" cy="2232025"/>
            <a:chOff x="1791" y="2614"/>
            <a:chExt cx="2495" cy="1406"/>
          </a:xfrm>
        </p:grpSpPr>
        <p:sp>
          <p:nvSpPr>
            <p:cNvPr id="210" name="Google Shape;210;p30"/>
            <p:cNvSpPr txBox="1"/>
            <p:nvPr/>
          </p:nvSpPr>
          <p:spPr>
            <a:xfrm>
              <a:off x="1927" y="2614"/>
              <a:ext cx="2314" cy="1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200"/>
                <a:buFont typeface="Arial"/>
                <a:buChar char="●"/>
              </a:pPr>
              <a:r>
                <a:rPr b="1" i="0" lang="en-US" sz="1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Inserción de un nodo : 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	    Celda nuevaCelda=new Celda(e);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if (principio == null) {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principio = nuevaCelda;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} else {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    fin.siguiente = nuevaCelda;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}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    fin = nuevaCelda;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" name="Google Shape;211;p30"/>
            <p:cNvSpPr txBox="1"/>
            <p:nvPr/>
          </p:nvSpPr>
          <p:spPr>
            <a:xfrm>
              <a:off x="1791" y="2614"/>
              <a:ext cx="2495" cy="136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684212" y="908050"/>
            <a:ext cx="7772400" cy="484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1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Implementación mediante Lista Enlazada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2266950" y="3933825"/>
            <a:ext cx="4249737" cy="7921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1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Eliminación de un Nodo:</a:t>
            </a:r>
            <a:endParaRPr/>
          </a:p>
          <a:p>
            <a:pPr indent="-266700" lvl="0" marL="342900" rtl="0" algn="l">
              <a:spcBef>
                <a:spcPts val="32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712" y="2205037"/>
            <a:ext cx="5761037" cy="13382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" name="Google Shape;219;p31"/>
          <p:cNvGrpSpPr/>
          <p:nvPr/>
        </p:nvGrpSpPr>
        <p:grpSpPr>
          <a:xfrm>
            <a:off x="2700337" y="4149725"/>
            <a:ext cx="3887787" cy="1798637"/>
            <a:chOff x="1700" y="2614"/>
            <a:chExt cx="2449" cy="1133"/>
          </a:xfrm>
        </p:grpSpPr>
        <p:sp>
          <p:nvSpPr>
            <p:cNvPr id="220" name="Google Shape;220;p31"/>
            <p:cNvSpPr txBox="1"/>
            <p:nvPr/>
          </p:nvSpPr>
          <p:spPr>
            <a:xfrm>
              <a:off x="1791" y="2614"/>
              <a:ext cx="2358" cy="10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025" lIns="92075" spcFirstLastPara="1" rIns="92075" wrap="square" tIns="46025">
              <a:noAutofit/>
            </a:bodyPr>
            <a:lstStyle/>
            <a:p>
              <a:pPr indent="-342900" lvl="0" marL="3429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borrado = principio.contenido;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principio = principio.siguiente;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if (principio==null) {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fin = null; // la cola esta vacía   </a:t>
              </a:r>
              <a:endParaRPr/>
            </a:p>
            <a:p>
              <a:pPr indent="-342900" lvl="0" marL="342900" marR="0" rtl="0" algn="l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}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31"/>
            <p:cNvSpPr txBox="1"/>
            <p:nvPr/>
          </p:nvSpPr>
          <p:spPr>
            <a:xfrm>
              <a:off x="1700" y="2705"/>
              <a:ext cx="2313" cy="1042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Bisel">
  <a:themeElements>
    <a:clrScheme name="Bisel 6">
      <a:dk1>
        <a:srgbClr val="000000"/>
      </a:dk1>
      <a:lt1>
        <a:srgbClr val="FFFFFF"/>
      </a:lt1>
      <a:dk2>
        <a:srgbClr val="663300"/>
      </a:dk2>
      <a:lt2>
        <a:srgbClr val="CC9900"/>
      </a:lt2>
      <a:accent1>
        <a:srgbClr val="FF9933"/>
      </a:accent1>
      <a:accent2>
        <a:srgbClr val="FF505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4848"/>
      </a:accent6>
      <a:hlink>
        <a:srgbClr val="FFCC99"/>
      </a:hlink>
      <a:folHlink>
        <a:srgbClr val="FF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8_Bisel">
  <a:themeElements>
    <a:clrScheme name="Bisel 6">
      <a:dk1>
        <a:srgbClr val="000000"/>
      </a:dk1>
      <a:lt1>
        <a:srgbClr val="FFFFFF"/>
      </a:lt1>
      <a:dk2>
        <a:srgbClr val="663300"/>
      </a:dk2>
      <a:lt2>
        <a:srgbClr val="CC9900"/>
      </a:lt2>
      <a:accent1>
        <a:srgbClr val="FF9933"/>
      </a:accent1>
      <a:accent2>
        <a:srgbClr val="FF505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4848"/>
      </a:accent6>
      <a:hlink>
        <a:srgbClr val="FFCC99"/>
      </a:hlink>
      <a:folHlink>
        <a:srgbClr val="FF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2_Bisel">
  <a:themeElements>
    <a:clrScheme name="Bisel 6">
      <a:dk1>
        <a:srgbClr val="000000"/>
      </a:dk1>
      <a:lt1>
        <a:srgbClr val="FFFFFF"/>
      </a:lt1>
      <a:dk2>
        <a:srgbClr val="663300"/>
      </a:dk2>
      <a:lt2>
        <a:srgbClr val="CC9900"/>
      </a:lt2>
      <a:accent1>
        <a:srgbClr val="FF9933"/>
      </a:accent1>
      <a:accent2>
        <a:srgbClr val="FF505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4848"/>
      </a:accent6>
      <a:hlink>
        <a:srgbClr val="FFCC99"/>
      </a:hlink>
      <a:folHlink>
        <a:srgbClr val="FF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3_Bisel">
  <a:themeElements>
    <a:clrScheme name="Bisel 6">
      <a:dk1>
        <a:srgbClr val="000000"/>
      </a:dk1>
      <a:lt1>
        <a:srgbClr val="FFFFFF"/>
      </a:lt1>
      <a:dk2>
        <a:srgbClr val="663300"/>
      </a:dk2>
      <a:lt2>
        <a:srgbClr val="CC9900"/>
      </a:lt2>
      <a:accent1>
        <a:srgbClr val="FF9933"/>
      </a:accent1>
      <a:accent2>
        <a:srgbClr val="FF505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4848"/>
      </a:accent6>
      <a:hlink>
        <a:srgbClr val="FFCC99"/>
      </a:hlink>
      <a:folHlink>
        <a:srgbClr val="FF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Bisel">
  <a:themeElements>
    <a:clrScheme name="Bisel 6">
      <a:dk1>
        <a:srgbClr val="000000"/>
      </a:dk1>
      <a:lt1>
        <a:srgbClr val="FFFFFF"/>
      </a:lt1>
      <a:dk2>
        <a:srgbClr val="663300"/>
      </a:dk2>
      <a:lt2>
        <a:srgbClr val="CC9900"/>
      </a:lt2>
      <a:accent1>
        <a:srgbClr val="FF9933"/>
      </a:accent1>
      <a:accent2>
        <a:srgbClr val="FF505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4848"/>
      </a:accent6>
      <a:hlink>
        <a:srgbClr val="FFCC99"/>
      </a:hlink>
      <a:folHlink>
        <a:srgbClr val="FF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Bisel">
  <a:themeElements>
    <a:clrScheme name="Bisel 6">
      <a:dk1>
        <a:srgbClr val="000000"/>
      </a:dk1>
      <a:lt1>
        <a:srgbClr val="FFFFFF"/>
      </a:lt1>
      <a:dk2>
        <a:srgbClr val="663300"/>
      </a:dk2>
      <a:lt2>
        <a:srgbClr val="CC9900"/>
      </a:lt2>
      <a:accent1>
        <a:srgbClr val="FF9933"/>
      </a:accent1>
      <a:accent2>
        <a:srgbClr val="FF505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4848"/>
      </a:accent6>
      <a:hlink>
        <a:srgbClr val="FFCC99"/>
      </a:hlink>
      <a:folHlink>
        <a:srgbClr val="FF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1_Bisel">
  <a:themeElements>
    <a:clrScheme name="Bisel 6">
      <a:dk1>
        <a:srgbClr val="000000"/>
      </a:dk1>
      <a:lt1>
        <a:srgbClr val="FFFFFF"/>
      </a:lt1>
      <a:dk2>
        <a:srgbClr val="663300"/>
      </a:dk2>
      <a:lt2>
        <a:srgbClr val="CC9900"/>
      </a:lt2>
      <a:accent1>
        <a:srgbClr val="FF9933"/>
      </a:accent1>
      <a:accent2>
        <a:srgbClr val="FF505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4848"/>
      </a:accent6>
      <a:hlink>
        <a:srgbClr val="FFCC99"/>
      </a:hlink>
      <a:folHlink>
        <a:srgbClr val="FF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0_Bisel">
  <a:themeElements>
    <a:clrScheme name="Bisel 6">
      <a:dk1>
        <a:srgbClr val="000000"/>
      </a:dk1>
      <a:lt1>
        <a:srgbClr val="FFFFFF"/>
      </a:lt1>
      <a:dk2>
        <a:srgbClr val="663300"/>
      </a:dk2>
      <a:lt2>
        <a:srgbClr val="CC9900"/>
      </a:lt2>
      <a:accent1>
        <a:srgbClr val="FF9933"/>
      </a:accent1>
      <a:accent2>
        <a:srgbClr val="FF505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4848"/>
      </a:accent6>
      <a:hlink>
        <a:srgbClr val="FFCC99"/>
      </a:hlink>
      <a:folHlink>
        <a:srgbClr val="FF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Bisel">
  <a:themeElements>
    <a:clrScheme name="Bisel 6">
      <a:dk1>
        <a:srgbClr val="000000"/>
      </a:dk1>
      <a:lt1>
        <a:srgbClr val="FFFFFF"/>
      </a:lt1>
      <a:dk2>
        <a:srgbClr val="663300"/>
      </a:dk2>
      <a:lt2>
        <a:srgbClr val="CC9900"/>
      </a:lt2>
      <a:accent1>
        <a:srgbClr val="FF9933"/>
      </a:accent1>
      <a:accent2>
        <a:srgbClr val="FF505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4848"/>
      </a:accent6>
      <a:hlink>
        <a:srgbClr val="FFCC99"/>
      </a:hlink>
      <a:folHlink>
        <a:srgbClr val="FF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4_Bisel">
  <a:themeElements>
    <a:clrScheme name="Bisel 6">
      <a:dk1>
        <a:srgbClr val="000000"/>
      </a:dk1>
      <a:lt1>
        <a:srgbClr val="FFFFFF"/>
      </a:lt1>
      <a:dk2>
        <a:srgbClr val="663300"/>
      </a:dk2>
      <a:lt2>
        <a:srgbClr val="CC9900"/>
      </a:lt2>
      <a:accent1>
        <a:srgbClr val="FF9933"/>
      </a:accent1>
      <a:accent2>
        <a:srgbClr val="FF505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4848"/>
      </a:accent6>
      <a:hlink>
        <a:srgbClr val="FFCC99"/>
      </a:hlink>
      <a:folHlink>
        <a:srgbClr val="FF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9_Bisel">
  <a:themeElements>
    <a:clrScheme name="Bisel 6">
      <a:dk1>
        <a:srgbClr val="000000"/>
      </a:dk1>
      <a:lt1>
        <a:srgbClr val="FFFFFF"/>
      </a:lt1>
      <a:dk2>
        <a:srgbClr val="663300"/>
      </a:dk2>
      <a:lt2>
        <a:srgbClr val="CC9900"/>
      </a:lt2>
      <a:accent1>
        <a:srgbClr val="FF9933"/>
      </a:accent1>
      <a:accent2>
        <a:srgbClr val="FF505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4848"/>
      </a:accent6>
      <a:hlink>
        <a:srgbClr val="FFCC99"/>
      </a:hlink>
      <a:folHlink>
        <a:srgbClr val="FF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6_Bisel">
  <a:themeElements>
    <a:clrScheme name="Bisel 6">
      <a:dk1>
        <a:srgbClr val="000000"/>
      </a:dk1>
      <a:lt1>
        <a:srgbClr val="FFFFFF"/>
      </a:lt1>
      <a:dk2>
        <a:srgbClr val="663300"/>
      </a:dk2>
      <a:lt2>
        <a:srgbClr val="CC9900"/>
      </a:lt2>
      <a:accent1>
        <a:srgbClr val="FF9933"/>
      </a:accent1>
      <a:accent2>
        <a:srgbClr val="FF5050"/>
      </a:accent2>
      <a:accent3>
        <a:srgbClr val="FFFFFF"/>
      </a:accent3>
      <a:accent4>
        <a:srgbClr val="000000"/>
      </a:accent4>
      <a:accent5>
        <a:srgbClr val="FFCAAD"/>
      </a:accent5>
      <a:accent6>
        <a:srgbClr val="E74848"/>
      </a:accent6>
      <a:hlink>
        <a:srgbClr val="FFCC99"/>
      </a:hlink>
      <a:folHlink>
        <a:srgbClr val="FFCC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