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0672D-1F81-4BE2-81CA-DC975B9A87A2}" v="10" dt="2019-09-07T19:55:37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24441-2419-4FA9-976A-26742E62D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47E1DF-525A-4497-AF6A-F3258AA8C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994BDE-27C3-41F1-B729-9AD89277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3BA3F4-822F-4CCE-BED6-387B4162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3C46CC-8657-4BDB-8E2A-6D33F9A5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53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C2A32-E8E1-4612-AD67-3D4BA351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886B1F-7C89-4D77-849F-16399B9CE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114C0C-F0E5-4D49-BB48-D1724289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8283BB-A443-4C47-A67C-3A65A125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909D7-58F1-4764-B890-5E5121EC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83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8860DA-17D9-4BA5-A1D4-DEF349817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144CD4-0583-4CB3-9583-6ADCF0368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EA8FE6-3CAE-438B-8165-A9DB54C3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1F5D3E-A2C8-476C-8428-25C597DE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1F117-DB42-4978-819C-34D9BEDB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59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D167B-A364-4716-856A-2C63215C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0BB966-D906-4EDB-955D-4C37356B9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630E9E-8DC9-4D0F-B7EC-A84EF88D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AF8B51-4480-440F-955D-60CCB8B2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9044C0-6301-4335-B9BE-62B3EAFD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01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D1DEF-B008-4ABF-B04F-4FDF9168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27CEAE-09D4-4091-B9BE-BA60E63E6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EE806E-6CAB-4995-B86F-19A7B8C1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8DEDF8-A843-4D94-9595-B44A50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DAB320-3577-4950-B618-378D3597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28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44B21-B5AC-4857-B11E-7EE83A38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2ADFB-001E-47A1-B26F-000632E98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9398AC-C966-4407-839B-4CA98D8BD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90272F-E8E8-4E89-851C-345E833E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5D2023-8473-4A46-9BAD-1FF234EE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104896-9E35-42CA-BF62-436E6FA8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28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E899A-160B-45BE-98AF-9E4EA616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F3BAC6-9534-428A-B34F-9166DD6FF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CB4D5D-41EE-4C7F-B368-1EC1CCA04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5DFB10-4E9C-43DB-8EB0-101195282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713ADE-8586-4092-9602-F5EBC99C6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40A47D-09EC-42F8-A694-1D5DE86D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C4687DF-0061-4BA3-A64A-65CD5056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BEE67D-57D8-4987-A11D-9E9067FC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65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C745C-C4B8-4CE0-96EA-670396FA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4E8D51-9706-4A8E-8446-A83DC947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8D4CE3-B576-4D93-B311-9FF18179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403002-E7C7-4539-B2FB-E7CD8A2A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99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ECE1B9-8CA9-4C49-BF2B-357117D2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822251-B1B3-4D58-BE12-7EC8AE91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799C9B-24DA-4B71-A360-E54AF44E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46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F8F5A-1A6A-42C2-B59D-5A077342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DA6432-5390-48CC-8FD3-AA63E80BB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EA1D9F-AC11-444E-B0C8-40D0FA2F4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D220B6-F4B9-4B18-BFE2-78FCC8A1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24A37A-1A93-46A6-A86C-F80F1899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B3F9D5-88A2-45A3-A429-8946013E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2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0E53F-F766-4485-82E0-B776360C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5E3C37-4982-46AE-8E01-DE3C89DAA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B61A79-F2CF-4A5A-8B14-7617A473D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26D859-7C1B-438F-88FE-367E645C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4220-E5C1-4CCC-8729-E034337E325F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39E482-17B0-421D-B005-7FB50571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8F85D9-23C0-482A-A0CD-29A09CA7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04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B2ED01-C77C-48E6-B1C1-322B8530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138600-30A7-4A18-8568-161051B97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4094F7-807A-420D-9234-BBC4F1F72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84220-E5C1-4CCC-8729-E034337E325F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27146-1145-4846-9319-FB395BB1B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6A7D1E-295E-41BD-B9CE-2A4CE8FE8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8A2B0-3D46-4435-BE96-F2E382CDF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45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F2850-B9F6-4347-A5D9-E51B49132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3"/>
            <a:ext cx="9144000" cy="2345635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Projeto NOC / Monitoramento de sistemas de RH</a:t>
            </a:r>
          </a:p>
        </p:txBody>
      </p:sp>
    </p:spTree>
    <p:extLst>
      <p:ext uri="{BB962C8B-B14F-4D97-AF65-F5344CB8AC3E}">
        <p14:creationId xmlns:p14="http://schemas.microsoft.com/office/powerpoint/2010/main" val="355796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6A5FF-6955-48FA-8AA5-C38A8105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sz="6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Estudo da área de NOC</a:t>
            </a:r>
            <a:endParaRPr lang="pt-BR" sz="6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138EB9-1306-40A9-9B4D-D4A4FBC19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4827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Objetivo</a:t>
            </a:r>
          </a:p>
          <a:p>
            <a:r>
              <a:rPr lang="pt-BR" dirty="0"/>
              <a:t>Monitorar toda infraestrutura de TI;</a:t>
            </a:r>
          </a:p>
          <a:p>
            <a:r>
              <a:rPr lang="pt-BR" dirty="0"/>
              <a:t>Descobrir problemas no momento em que ocorram;</a:t>
            </a:r>
          </a:p>
          <a:p>
            <a:r>
              <a:rPr lang="pt-BR" dirty="0"/>
              <a:t>Evitar que um erro de tecnologia gere perdas financeiras para a organização;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3EAC8AA-DB57-4316-BB87-E9277E2A1A11}"/>
              </a:ext>
            </a:extLst>
          </p:cNvPr>
          <p:cNvSpPr txBox="1">
            <a:spLocks/>
          </p:cNvSpPr>
          <p:nvPr/>
        </p:nvSpPr>
        <p:spPr>
          <a:xfrm>
            <a:off x="5857460" y="1825625"/>
            <a:ext cx="43599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/>
              <a:t>Dados / Network </a:t>
            </a:r>
            <a:r>
              <a:rPr lang="pt-BR" dirty="0" err="1"/>
              <a:t>Barometer</a:t>
            </a:r>
            <a:r>
              <a:rPr lang="pt-BR" dirty="0"/>
              <a:t> </a:t>
            </a:r>
            <a:r>
              <a:rPr lang="pt-BR" dirty="0" err="1"/>
              <a:t>Report</a:t>
            </a:r>
            <a:r>
              <a:rPr lang="pt-BR" dirty="0"/>
              <a:t> 2016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pt-BR" dirty="0"/>
          </a:p>
          <a:p>
            <a:r>
              <a:rPr lang="pt-BR" dirty="0"/>
              <a:t>Sistemas monitorados têm respostas 69% mais rápidas e tempo de reparo 32% menor em relação aos que não são gerenciados.</a:t>
            </a:r>
          </a:p>
        </p:txBody>
      </p:sp>
    </p:spTree>
    <p:extLst>
      <p:ext uri="{BB962C8B-B14F-4D97-AF65-F5344CB8AC3E}">
        <p14:creationId xmlns:p14="http://schemas.microsoft.com/office/powerpoint/2010/main" val="399355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F742F-6B1B-4B2B-A27B-D38D7FA1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Requisitos de negócio - Canvas</a:t>
            </a:r>
            <a:endParaRPr lang="pt-BR" sz="6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16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19E23-1CD1-4429-B663-92B9D2B8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Requisitos de usuário – </a:t>
            </a:r>
            <a:r>
              <a:rPr lang="pt-BR" sz="54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StorieBoard</a:t>
            </a:r>
            <a:r>
              <a:rPr lang="pt-BR" sz="5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/</a:t>
            </a:r>
            <a:r>
              <a:rPr lang="pt-BR" sz="54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UserStorie</a:t>
            </a:r>
            <a:endParaRPr lang="pt-BR" sz="5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6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4B14B-1C9D-4CF5-AF3F-56687C48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Requisitos de sistema – Planilha / DER</a:t>
            </a:r>
          </a:p>
        </p:txBody>
      </p:sp>
      <p:pic>
        <p:nvPicPr>
          <p:cNvPr id="5" name="Espaço Reservado para Conteúdo 4" descr="Uma imagem contendo mapa, captura de tela&#10;&#10;Descrição gerada automaticamente">
            <a:extLst>
              <a:ext uri="{FF2B5EF4-FFF2-40B4-BE49-F238E27FC236}">
                <a16:creationId xmlns:a16="http://schemas.microsoft.com/office/drawing/2014/main" id="{A3B26D66-4500-432B-9F8C-8D666BB9B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53" y="1399141"/>
            <a:ext cx="9190673" cy="5187160"/>
          </a:xfrm>
        </p:spPr>
      </p:pic>
    </p:spTree>
    <p:extLst>
      <p:ext uri="{BB962C8B-B14F-4D97-AF65-F5344CB8AC3E}">
        <p14:creationId xmlns:p14="http://schemas.microsoft.com/office/powerpoint/2010/main" val="969995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Microsoft Sans Serif</vt:lpstr>
      <vt:lpstr>Tema do Office</vt:lpstr>
      <vt:lpstr>Projeto NOC / Monitoramento de sistemas de RH</vt:lpstr>
      <vt:lpstr>Estudo da área de NOC</vt:lpstr>
      <vt:lpstr>Requisitos de negócio - Canvas</vt:lpstr>
      <vt:lpstr>Requisitos de usuário – StorieBoard/UserStorie</vt:lpstr>
      <vt:lpstr>Requisitos de sistema – Planilha / 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Monitoramento</dc:title>
  <dc:creator>Guilherme Doelitzschi</dc:creator>
  <cp:lastModifiedBy>Guilherme Doelitzschi</cp:lastModifiedBy>
  <cp:revision>2</cp:revision>
  <dcterms:created xsi:type="dcterms:W3CDTF">2019-09-07T17:51:53Z</dcterms:created>
  <dcterms:modified xsi:type="dcterms:W3CDTF">2019-09-07T20:03:28Z</dcterms:modified>
</cp:coreProperties>
</file>