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6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7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7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1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5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8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99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7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14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31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25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4D73-C3E7-4389-8257-667DC827BF6A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D83B-DB9E-4DE0-907F-CBD44C4EA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40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1" y="957384"/>
            <a:ext cx="11873738" cy="555400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91409" y="922476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Geral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176276" y="1383883"/>
            <a:ext cx="7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Geral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2704761" y="2234003"/>
            <a:ext cx="19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Mendes e Isabela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364588" y="2603335"/>
            <a:ext cx="94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Mendes e Braga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704761" y="1818634"/>
            <a:ext cx="75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Braga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581322" y="1030288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Victor</a:t>
            </a:r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0668000" y="52007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Isa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736589" y="5570120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Lucas Silva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0099420" y="602329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Doelit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059423" y="3589677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Doelit</a:t>
            </a:r>
            <a:r>
              <a:rPr lang="pt-BR" dirty="0" smtClean="0"/>
              <a:t> e Victor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359156" y="3993917"/>
            <a:ext cx="152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Doelit</a:t>
            </a:r>
            <a:r>
              <a:rPr lang="pt-BR" dirty="0" smtClean="0"/>
              <a:t> e Victor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831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2019-09-18T20:41:00Z</dcterms:created>
  <dcterms:modified xsi:type="dcterms:W3CDTF">2019-09-18T20:49:25Z</dcterms:modified>
</cp:coreProperties>
</file>