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52F52-745D-40FC-96B0-FB3185B0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8471DF-6A9A-459E-AAC1-565A6C3E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FB766-B442-4FB1-AA46-00C9A62D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27B5A-F478-4BFD-86B9-1D1BFC22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5B50A-E242-4EA0-8DE1-FC23177F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5D02C-36C2-42C2-8CEE-975B61D8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449ACF-0324-4579-A015-96F01B6D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BD196-5CD2-4DB5-B686-0C49E10B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FDBA24-E8E5-4CF8-8618-D278EF5F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F9A66-5D99-4B30-82D0-6F255C31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81D75-3DC8-4D55-AF22-04E056CFA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A12D7B-E73A-4581-A269-EA7CE0E5E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C2C34-2F88-42D9-958F-70890C9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06617-BCBD-4B85-BF1C-0BC87B57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671DA-C1C2-4175-8AB1-1BCBC004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61D9-746D-4C2A-A548-E0538931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688D6-B6DD-4CA1-A450-2163B0A5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91712-4F87-4995-A98E-5217DC66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CB29A0-6F3D-4C4D-8571-E69DE85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89125-BE3F-476A-A90B-30224A7A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2DCD-8F47-4951-B578-6342F983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EC12B2-C42B-479E-A2F7-4931CE67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AEA58-1292-4990-8AC4-C5CE4CCB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7AFF7-5869-4358-B839-883D589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271D8-EA84-4717-AA48-926EB831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78927-EC1B-4013-A7C2-8C17A2A5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4ED9D3-B335-4F4C-9E36-9A329D3B4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B704C8-BC83-4D5B-9CA5-C275DFB2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2F745-C0EC-42F7-8A6A-BD120614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95D9D5-03CE-4EF6-9E6B-E5B91990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13F2B-2804-484E-8472-F21B3A7B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A0F56-CE52-4719-AEDF-BF3690AE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C1D34-DE54-41F2-9317-BCDE7676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D01F1-2E7F-4B82-9D55-FE4D0626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7554C0-6F9B-412E-9FAD-94A3EAD22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4ED16B-7115-41AA-BD81-91B9E38F8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29DD67-0FC3-4FD9-A241-4633D1B2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D6E7F-F354-4F67-BF2F-55D11B6D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40E3FA-2A97-4C9C-ACF5-C0B0782B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AED3F-CC3F-46B9-A550-9DE5FA16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ACB15-4FDE-4EC1-8676-BB16AC90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EFF1FC-2F52-4C23-B138-3E610BBC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3036B1-8DA8-4D8E-BF22-650B953D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DCC29A-C91B-4E99-99C1-CDAD2FEC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16F82D-8581-4F5D-91BD-FCA9A09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74B2D-677C-43F3-AB8A-8717EFD1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DA94F-9022-4370-9ECA-7C10957D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09213-CD06-41B8-ACEC-85BFD78A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CA9850-449F-4CAC-BCC4-683EF7CD1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BAEB4-AF0A-4894-8DF6-5765566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45A52-ACFC-4B10-92CD-FFFE3FDE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B1A8E4-2095-42E8-90E8-7BC39844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2CCC-9930-4828-8F77-760EBA3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CCE48B-ABDD-40EB-90EC-B3ED04393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C130A5-459B-408E-A304-EBAD916C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7483CB-92E2-48E4-99DC-18785B73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736DA-4DB2-4DC2-A2FB-E6E378CC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4129CE-D040-4C2E-9873-D283FCAD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9C72D9-C6F7-45EC-AA59-A2FE441D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D098B-0562-4AA6-B756-2EFCA7FE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69D9E-8FD8-400B-8761-47D79C597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DB07-C6B2-40AD-AD6E-81092528C4F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D3C08-F21B-4AB8-8A84-8D70F657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1EEDD-7FA2-4768-9368-2341C3BEA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4676-9B85-45E4-9276-B190C1488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B50FC7-C1A8-442D-9C7B-6F19375B9E33}"/>
              </a:ext>
            </a:extLst>
          </p:cNvPr>
          <p:cNvCxnSpPr>
            <a:cxnSpLocks/>
          </p:cNvCxnSpPr>
          <p:nvPr/>
        </p:nvCxnSpPr>
        <p:spPr>
          <a:xfrm>
            <a:off x="4910203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7C1832-7208-4082-9FE3-E031E166853B}"/>
              </a:ext>
            </a:extLst>
          </p:cNvPr>
          <p:cNvCxnSpPr>
            <a:cxnSpLocks/>
          </p:cNvCxnSpPr>
          <p:nvPr/>
        </p:nvCxnSpPr>
        <p:spPr>
          <a:xfrm flipV="1">
            <a:off x="0" y="4108537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647D0A-62FD-4293-8D22-0C62A9DDF12F}"/>
              </a:ext>
            </a:extLst>
          </p:cNvPr>
          <p:cNvSpPr txBox="1"/>
          <p:nvPr/>
        </p:nvSpPr>
        <p:spPr>
          <a:xfrm>
            <a:off x="5298509" y="200416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DA7E0B-526A-4954-A837-3F2D7603F05C}"/>
              </a:ext>
            </a:extLst>
          </p:cNvPr>
          <p:cNvSpPr txBox="1"/>
          <p:nvPr/>
        </p:nvSpPr>
        <p:spPr>
          <a:xfrm>
            <a:off x="5298509" y="810471"/>
            <a:ext cx="404588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(especialista em redes);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25 – 35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Trabalho ligado a TI;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Utiliza softwares de monitoramento;</a:t>
            </a:r>
            <a:endParaRPr lang="en-US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2E6F33-246C-4CCD-9221-74F6CC4A4216}"/>
              </a:ext>
            </a:extLst>
          </p:cNvPr>
          <p:cNvSpPr txBox="1"/>
          <p:nvPr/>
        </p:nvSpPr>
        <p:spPr>
          <a:xfrm>
            <a:off x="438412" y="200415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979756-9493-4032-84BC-29A25C18585B}"/>
              </a:ext>
            </a:extLst>
          </p:cNvPr>
          <p:cNvSpPr txBox="1"/>
          <p:nvPr/>
        </p:nvSpPr>
        <p:spPr>
          <a:xfrm>
            <a:off x="3413357" y="3212566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Duzzi</a:t>
            </a:r>
            <a:endParaRPr lang="en-US" sz="24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B20D17-3F10-4EF3-BB72-FD1315A9FC39}"/>
              </a:ext>
            </a:extLst>
          </p:cNvPr>
          <p:cNvSpPr txBox="1"/>
          <p:nvPr/>
        </p:nvSpPr>
        <p:spPr>
          <a:xfrm>
            <a:off x="438412" y="4308952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A3D642-C765-4386-82F0-75B045E440B0}"/>
              </a:ext>
            </a:extLst>
          </p:cNvPr>
          <p:cNvSpPr txBox="1"/>
          <p:nvPr/>
        </p:nvSpPr>
        <p:spPr>
          <a:xfrm>
            <a:off x="688932" y="4783143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Lentidão no Sistema;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Falta de Alertas;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Tempo de Downtime Alto;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Procedimentos/ </a:t>
            </a:r>
            <a:r>
              <a:rPr lang="pt-BR" sz="2000" dirty="0" err="1"/>
              <a:t>Runbooks</a:t>
            </a:r>
            <a:r>
              <a:rPr lang="pt-BR" sz="2000" dirty="0"/>
              <a:t>;</a:t>
            </a:r>
            <a:endParaRPr lang="en-US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8AA44-6F7D-4E39-8A3B-51179B3E5F19}"/>
              </a:ext>
            </a:extLst>
          </p:cNvPr>
          <p:cNvSpPr txBox="1"/>
          <p:nvPr/>
        </p:nvSpPr>
        <p:spPr>
          <a:xfrm>
            <a:off x="4910203" y="4307031"/>
            <a:ext cx="443419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Simplificado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Interface Poluída;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Ágil;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Interface Eficiente;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Ferramenta Centralizada de Incidente;</a:t>
            </a:r>
            <a:endParaRPr lang="en-US" sz="2000" dirty="0"/>
          </a:p>
        </p:txBody>
      </p:sp>
      <p:pic>
        <p:nvPicPr>
          <p:cNvPr id="21" name="Imagem 20" descr="Uma imagem contendo interior, laptop, pessoa, computador&#10;&#10;Descrição gerada automaticamente">
            <a:extLst>
              <a:ext uri="{FF2B5EF4-FFF2-40B4-BE49-F238E27FC236}">
                <a16:creationId xmlns:a16="http://schemas.microsoft.com/office/drawing/2014/main" id="{FAD70A67-D384-4C0C-84E1-809BEBE78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1" t="2888" r="6609"/>
          <a:stretch/>
        </p:blipFill>
        <p:spPr>
          <a:xfrm>
            <a:off x="460637" y="971365"/>
            <a:ext cx="2996547" cy="26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Gabriel</dc:creator>
  <cp:lastModifiedBy>Victor Gabriel</cp:lastModifiedBy>
  <cp:revision>3</cp:revision>
  <dcterms:created xsi:type="dcterms:W3CDTF">2019-09-08T11:46:39Z</dcterms:created>
  <dcterms:modified xsi:type="dcterms:W3CDTF">2019-09-08T12:15:21Z</dcterms:modified>
</cp:coreProperties>
</file>