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9F28-C655-4421-B636-58275C892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9B516-2FA8-4BA2-B270-EA5B320F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C66CC-1EA7-45B7-A1DE-09901FE1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DCC3B-17A7-4484-A261-C689DD3B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2D722-3398-4164-AE04-33DB104C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AD8B8-7C94-45B1-9552-DE5653FE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6A72DA-D966-4914-B60B-6D33615B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755BA-803C-4C3D-871C-D3693AA1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ECBF0-8D37-4A94-90BE-B0CD68B7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86F14-3389-4F2E-8C5F-7765C8EC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655CCF-D855-42AB-84AA-31F244E9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F3C1AE-B153-49C6-8EDC-6DB92E97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35A12C-0D92-48FC-8380-DC9F5FCF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3F90FE-9542-4814-8C06-DE471DCD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77225-F448-4056-A9EF-B939F73F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09667-785D-48B6-874F-6A652C0C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EDFCD-4114-4030-8D8B-E764C85D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4D192-5DE3-4F07-B9A3-D9A72EB2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5DEA9F-D71E-42CF-B237-59015560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914B4-1754-4471-9F64-9CD385BE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68FB6-2125-433C-A92D-3B0D7B93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20E0AF-8520-4DD0-AF83-B5E19140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266B2-6D72-44E5-ABB4-7FE1B608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2AA08-62B3-4707-B7B0-FE30800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0F924-EA18-4BBB-BDA8-EBD71D87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088DE-A65E-4B77-AB53-0118841D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22B28-6A73-4B4F-8A98-49E8213B7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995E9-420B-442C-97E3-D78C74AE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D46B1-46E2-44B3-8390-36F18BBF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D77983-D2F5-4560-AE87-2D1FD352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D30C44-B017-4886-AF45-20D2A511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E7612-50D3-4DC2-8173-7299C7C0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87C502-7414-4217-B5C8-B746E485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323AF1-288C-4B08-87E7-23953B59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1E9159-724D-4963-9B0E-CF140C2E2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A34F7D-82B0-4D3D-89DB-02D720F04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685B7-62F0-48D7-ABF6-83C5E9CD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EFC8C3-F0C5-442E-996B-504BB960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AC4FEE-44FA-4D11-A3A9-EB144548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758FB-2FF5-4666-8B58-33BBF188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4D539A-645A-49E5-A548-0F056BD0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E66A04-C6A3-4EB6-86E1-DAED1714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AE55C1-A983-41CF-8425-C44E47C6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4F43EA-29F7-48F0-AB68-639891C4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6BDE7A-3C3F-4DED-A660-4B080EED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135F13-7403-43FB-8EA5-B7F39E44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530A3-FE54-49AB-9626-D2F67BA1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7A4FE-4B14-456E-AA70-0E80B64B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B3FFDF-D6F4-4739-9FBA-2ECBB37BB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59D2A3-5D57-4D8A-B777-1B435B50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1B21B1-6B76-44A1-BA0F-0626BBD0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F7BBD6-2B0A-4E0B-864A-8B8A8866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A54A5-FBEF-46A2-B722-DE5A19A8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8472F4-34B3-419C-9533-2CC349A39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3FCD81-F1FC-4951-8A9C-74627B2AC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FD8D1F-CA1E-447D-8BD2-48D31A5D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CC913-8843-49B8-9159-B5722A1E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4FD6C3-16C1-4973-971C-E9FAF8B0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917D9A-BB76-49C8-8C7D-3C038556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78819-C44B-4DB2-A6BD-278F3102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5FF3C-C256-4938-8CD1-D7CC32120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04D0-9D65-48F9-86E6-428956078A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8E91B-7E4C-4F40-9F68-87D7E3B7B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4FCD2-8FDC-42C7-B2C5-4961F691B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60C1-E06B-4959-8EA6-DC8902ADC6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D22F6C0-0A1C-4571-B1AB-72CB476DDD35}"/>
              </a:ext>
            </a:extLst>
          </p:cNvPr>
          <p:cNvCxnSpPr>
            <a:cxnSpLocks/>
          </p:cNvCxnSpPr>
          <p:nvPr/>
        </p:nvCxnSpPr>
        <p:spPr>
          <a:xfrm>
            <a:off x="4910203" y="0"/>
            <a:ext cx="0" cy="4158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BF8815D-3A49-4D7E-B7EE-CBDA16F01AB4}"/>
              </a:ext>
            </a:extLst>
          </p:cNvPr>
          <p:cNvCxnSpPr>
            <a:cxnSpLocks/>
          </p:cNvCxnSpPr>
          <p:nvPr/>
        </p:nvCxnSpPr>
        <p:spPr>
          <a:xfrm flipV="1">
            <a:off x="0" y="4108537"/>
            <a:ext cx="12192000" cy="100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1CED98-F17D-4026-A9D1-C5F02347AC50}"/>
              </a:ext>
            </a:extLst>
          </p:cNvPr>
          <p:cNvSpPr txBox="1"/>
          <p:nvPr/>
        </p:nvSpPr>
        <p:spPr>
          <a:xfrm>
            <a:off x="5298509" y="200416"/>
            <a:ext cx="430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Informações/ Comportamentos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9CBD76-4F6B-44CD-9FA2-769172611A4B}"/>
              </a:ext>
            </a:extLst>
          </p:cNvPr>
          <p:cNvSpPr txBox="1"/>
          <p:nvPr/>
        </p:nvSpPr>
        <p:spPr>
          <a:xfrm>
            <a:off x="5298509" y="810471"/>
            <a:ext cx="40458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35 – 45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Casado;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Conectado (é Early-Adopter);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Gestor de NOC;</a:t>
            </a:r>
            <a:endParaRPr lang="en-US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ABBC54-9201-4F9C-8DEA-A015271F163A}"/>
              </a:ext>
            </a:extLst>
          </p:cNvPr>
          <p:cNvSpPr txBox="1"/>
          <p:nvPr/>
        </p:nvSpPr>
        <p:spPr>
          <a:xfrm>
            <a:off x="438412" y="200415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Quem</a:t>
            </a: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841211F-0BC9-443A-B30D-766912AB3C50}"/>
              </a:ext>
            </a:extLst>
          </p:cNvPr>
          <p:cNvSpPr txBox="1"/>
          <p:nvPr/>
        </p:nvSpPr>
        <p:spPr>
          <a:xfrm>
            <a:off x="3413357" y="3351256"/>
            <a:ext cx="112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Miguel</a:t>
            </a:r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6410C4-91D6-4B13-B089-B2CAF5C006D4}"/>
              </a:ext>
            </a:extLst>
          </p:cNvPr>
          <p:cNvSpPr txBox="1"/>
          <p:nvPr/>
        </p:nvSpPr>
        <p:spPr>
          <a:xfrm>
            <a:off x="438412" y="4308952"/>
            <a:ext cx="301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Dores e Necessidades</a:t>
            </a:r>
            <a:endParaRPr lang="en-US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E4A8D3-9C14-4C3A-A700-00C787503D46}"/>
              </a:ext>
            </a:extLst>
          </p:cNvPr>
          <p:cNvSpPr txBox="1"/>
          <p:nvPr/>
        </p:nvSpPr>
        <p:spPr>
          <a:xfrm>
            <a:off x="688932" y="4783143"/>
            <a:ext cx="42212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Relatório Diário dos Monitoramentos;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Controle de Predição;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Pouco tempo para dormir;</a:t>
            </a:r>
            <a:endParaRPr lang="en-US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FA5E3B-E0C8-42D1-89B6-2E0C6EFAD7A6}"/>
              </a:ext>
            </a:extLst>
          </p:cNvPr>
          <p:cNvSpPr txBox="1"/>
          <p:nvPr/>
        </p:nvSpPr>
        <p:spPr>
          <a:xfrm>
            <a:off x="4910203" y="4307031"/>
            <a:ext cx="443419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Downtime frequente no servidor local;</a:t>
            </a:r>
            <a:endParaRPr lang="en-US" sz="2000" dirty="0"/>
          </a:p>
        </p:txBody>
      </p:sp>
      <p:pic>
        <p:nvPicPr>
          <p:cNvPr id="15" name="Imagem 14" descr="Uma imagem contendo interior, teto, pessoa, homem&#10;&#10;Descrição gerada automaticamente">
            <a:extLst>
              <a:ext uri="{FF2B5EF4-FFF2-40B4-BE49-F238E27FC236}">
                <a16:creationId xmlns:a16="http://schemas.microsoft.com/office/drawing/2014/main" id="{04D7F9CB-EA11-4B4D-940C-685A10FAE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8" t="11536" b="3567"/>
          <a:stretch/>
        </p:blipFill>
        <p:spPr>
          <a:xfrm>
            <a:off x="438412" y="762287"/>
            <a:ext cx="3018772" cy="30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28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Gabriel</dc:creator>
  <cp:lastModifiedBy>Victor Gabriel</cp:lastModifiedBy>
  <cp:revision>2</cp:revision>
  <dcterms:created xsi:type="dcterms:W3CDTF">2019-09-08T12:15:31Z</dcterms:created>
  <dcterms:modified xsi:type="dcterms:W3CDTF">2019-09-08T13:08:28Z</dcterms:modified>
</cp:coreProperties>
</file>