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0672D-1F81-4BE2-81CA-DC975B9A87A2}" v="10" dt="2019-09-07T19:55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8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6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7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2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3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F84220-E5C1-4CCC-8729-E034337E325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2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2850-B9F6-4347-A5D9-E51B4913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2278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Hawk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Eye</a:t>
            </a:r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Tech</a:t>
            </a:r>
            <a:b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Monitoramento de sistemas de RH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C3A4E0-7D47-4491-B3FD-414EBC61D39D}"/>
              </a:ext>
            </a:extLst>
          </p:cNvPr>
          <p:cNvSpPr txBox="1"/>
          <p:nvPr/>
        </p:nvSpPr>
        <p:spPr>
          <a:xfrm>
            <a:off x="0" y="19786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FULL SIGHT</a:t>
            </a:r>
          </a:p>
          <a:p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3D3EBF35-3669-41D2-9979-D34C1F169D6A}"/>
              </a:ext>
            </a:extLst>
          </p:cNvPr>
          <p:cNvSpPr txBox="1">
            <a:spLocks/>
          </p:cNvSpPr>
          <p:nvPr/>
        </p:nvSpPr>
        <p:spPr>
          <a:xfrm>
            <a:off x="119268" y="3429000"/>
            <a:ext cx="9488557" cy="341632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Mendes Lima;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Guilherme Gonçalves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Doelitzschi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Isabela Carolina da Silva;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Braga de Aguiar;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Lucas da silva Santos;</a:t>
            </a:r>
          </a:p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Victor Gabriel dos santos;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A5FF-6955-48FA-8AA5-C38A810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47" y="369358"/>
            <a:ext cx="10131425" cy="1456267"/>
          </a:xfrm>
        </p:spPr>
        <p:txBody>
          <a:bodyPr/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Estudo da área de NOC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38EB9-1306-40A9-9B4D-D4A4FBC1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825624"/>
            <a:ext cx="5141843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Monitorar toda infraestrutura de TI;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Descobrir problemas no momento em que ocorram;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Evitar que um erro de tecnologia gere perdas financeiras para a organização;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EAC8AA-DB57-4316-BB87-E9277E2A1A1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2717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/ Network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monitorados têm respostas 69% mais rápidas e tempo de reparo 32% menor em relação aos que não são gerenciados.</a:t>
            </a:r>
          </a:p>
        </p:txBody>
      </p:sp>
    </p:spTree>
    <p:extLst>
      <p:ext uri="{BB962C8B-B14F-4D97-AF65-F5344CB8AC3E}">
        <p14:creationId xmlns:p14="http://schemas.microsoft.com/office/powerpoint/2010/main" val="3993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DE09-B766-45A5-AEE9-1B0A3ACF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6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B50FC7-C1A8-442D-9C7B-6F19375B9E3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7C1832-7208-4082-9FE3-E031E166853B}"/>
              </a:ext>
            </a:extLst>
          </p:cNvPr>
          <p:cNvCxnSpPr>
            <a:cxnSpLocks/>
          </p:cNvCxnSpPr>
          <p:nvPr/>
        </p:nvCxnSpPr>
        <p:spPr>
          <a:xfrm flipV="1">
            <a:off x="0" y="4108537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647D0A-62FD-4293-8D22-0C62A9DDF12F}"/>
              </a:ext>
            </a:extLst>
          </p:cNvPr>
          <p:cNvSpPr txBox="1"/>
          <p:nvPr/>
        </p:nvSpPr>
        <p:spPr>
          <a:xfrm>
            <a:off x="6928526" y="306432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DA7E0B-526A-4954-A837-3F2D7603F05C}"/>
              </a:ext>
            </a:extLst>
          </p:cNvPr>
          <p:cNvSpPr txBox="1"/>
          <p:nvPr/>
        </p:nvSpPr>
        <p:spPr>
          <a:xfrm>
            <a:off x="6928526" y="916487"/>
            <a:ext cx="404588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(especialista em redes);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25 – 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Trabalho ligado a 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Utiliza softwares de monitoramento;</a:t>
            </a:r>
            <a:endParaRPr lang="en-US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2E6F33-246C-4CCD-9221-74F6CC4A4216}"/>
              </a:ext>
            </a:extLst>
          </p:cNvPr>
          <p:cNvSpPr txBox="1"/>
          <p:nvPr/>
        </p:nvSpPr>
        <p:spPr>
          <a:xfrm>
            <a:off x="1551593" y="306431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979756-9493-4032-84BC-29A25C18585B}"/>
              </a:ext>
            </a:extLst>
          </p:cNvPr>
          <p:cNvSpPr txBox="1"/>
          <p:nvPr/>
        </p:nvSpPr>
        <p:spPr>
          <a:xfrm>
            <a:off x="4526538" y="3318582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Duzzi</a:t>
            </a:r>
            <a:endParaRPr lang="en-US" sz="2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B20D17-3F10-4EF3-BB72-FD1315A9FC39}"/>
              </a:ext>
            </a:extLst>
          </p:cNvPr>
          <p:cNvSpPr txBox="1"/>
          <p:nvPr/>
        </p:nvSpPr>
        <p:spPr>
          <a:xfrm>
            <a:off x="1507558" y="4438316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3D642-C765-4386-82F0-75B045E440B0}"/>
              </a:ext>
            </a:extLst>
          </p:cNvPr>
          <p:cNvSpPr txBox="1"/>
          <p:nvPr/>
        </p:nvSpPr>
        <p:spPr>
          <a:xfrm>
            <a:off x="1576827" y="4889159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Lentidão no Sistema;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Falta de Alertas;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Tempo de Downtime Alto;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Procedimentos/ </a:t>
            </a:r>
            <a:r>
              <a:rPr lang="pt-BR" sz="2000" dirty="0" err="1"/>
              <a:t>Runbooks</a:t>
            </a:r>
            <a:r>
              <a:rPr lang="pt-BR" sz="2000" dirty="0"/>
              <a:t>;</a:t>
            </a:r>
            <a:endParaRPr lang="en-US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8AA44-6F7D-4E39-8A3B-51179B3E5F19}"/>
              </a:ext>
            </a:extLst>
          </p:cNvPr>
          <p:cNvSpPr txBox="1"/>
          <p:nvPr/>
        </p:nvSpPr>
        <p:spPr>
          <a:xfrm>
            <a:off x="6829793" y="4333534"/>
            <a:ext cx="443419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Simplificado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Interface Poluída;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Ágil;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Interface Eficiente;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Ferramenta Centralizada de Incidente;</a:t>
            </a:r>
            <a:endParaRPr lang="en-US" sz="2000" dirty="0"/>
          </a:p>
        </p:txBody>
      </p:sp>
      <p:pic>
        <p:nvPicPr>
          <p:cNvPr id="21" name="Imagem 20" descr="Uma imagem contendo interior, laptop, pessoa, computador&#10;&#10;Descrição gerada automaticamente">
            <a:extLst>
              <a:ext uri="{FF2B5EF4-FFF2-40B4-BE49-F238E27FC236}">
                <a16:creationId xmlns:a16="http://schemas.microsoft.com/office/drawing/2014/main" id="{FAD70A67-D384-4C0C-84E1-809BEBE78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1" t="2888" r="6609"/>
          <a:stretch/>
        </p:blipFill>
        <p:spPr>
          <a:xfrm>
            <a:off x="1573818" y="1183397"/>
            <a:ext cx="2996547" cy="26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D22F6C0-0A1C-4571-B1AB-72CB476DDD35}"/>
              </a:ext>
            </a:extLst>
          </p:cNvPr>
          <p:cNvCxnSpPr>
            <a:cxnSpLocks/>
          </p:cNvCxnSpPr>
          <p:nvPr/>
        </p:nvCxnSpPr>
        <p:spPr>
          <a:xfrm>
            <a:off x="6076393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BF8815D-3A49-4D7E-B7EE-CBDA16F01AB4}"/>
              </a:ext>
            </a:extLst>
          </p:cNvPr>
          <p:cNvCxnSpPr>
            <a:cxnSpLocks/>
          </p:cNvCxnSpPr>
          <p:nvPr/>
        </p:nvCxnSpPr>
        <p:spPr>
          <a:xfrm flipV="1">
            <a:off x="-24895" y="4106139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1CED98-F17D-4026-A9D1-C5F02347AC50}"/>
              </a:ext>
            </a:extLst>
          </p:cNvPr>
          <p:cNvSpPr txBox="1"/>
          <p:nvPr/>
        </p:nvSpPr>
        <p:spPr>
          <a:xfrm>
            <a:off x="6623724" y="558224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CBD76-4F6B-44CD-9FA2-769172611A4B}"/>
              </a:ext>
            </a:extLst>
          </p:cNvPr>
          <p:cNvSpPr txBox="1"/>
          <p:nvPr/>
        </p:nvSpPr>
        <p:spPr>
          <a:xfrm>
            <a:off x="6623724" y="1168279"/>
            <a:ext cx="40458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35 – 45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Casado;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(é Early-Adopter);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Gestor de NOC;</a:t>
            </a:r>
            <a:endParaRPr lang="en-US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ABBC54-9201-4F9C-8DEA-A015271F163A}"/>
              </a:ext>
            </a:extLst>
          </p:cNvPr>
          <p:cNvSpPr txBox="1"/>
          <p:nvPr/>
        </p:nvSpPr>
        <p:spPr>
          <a:xfrm>
            <a:off x="1604602" y="200415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41211F-0BC9-443A-B30D-766912AB3C50}"/>
              </a:ext>
            </a:extLst>
          </p:cNvPr>
          <p:cNvSpPr txBox="1"/>
          <p:nvPr/>
        </p:nvSpPr>
        <p:spPr>
          <a:xfrm>
            <a:off x="4579547" y="3351256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Miguel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410C4-91D6-4B13-B089-B2CAF5C006D4}"/>
              </a:ext>
            </a:extLst>
          </p:cNvPr>
          <p:cNvSpPr txBox="1"/>
          <p:nvPr/>
        </p:nvSpPr>
        <p:spPr>
          <a:xfrm>
            <a:off x="1392570" y="4306554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E4A8D3-9C14-4C3A-A700-00C787503D46}"/>
              </a:ext>
            </a:extLst>
          </p:cNvPr>
          <p:cNvSpPr txBox="1"/>
          <p:nvPr/>
        </p:nvSpPr>
        <p:spPr>
          <a:xfrm>
            <a:off x="1325039" y="4780745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Relatório Diário dos Monitoramentos;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Controle de Predição;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Pouco tempo para dormir;</a:t>
            </a:r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A5E3B-E0C8-42D1-89B6-2E0C6EFAD7A6}"/>
              </a:ext>
            </a:extLst>
          </p:cNvPr>
          <p:cNvSpPr txBox="1"/>
          <p:nvPr/>
        </p:nvSpPr>
        <p:spPr>
          <a:xfrm>
            <a:off x="6623724" y="4442586"/>
            <a:ext cx="443419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Downtime frequente no servidor local;</a:t>
            </a:r>
            <a:endParaRPr lang="en-US" sz="2000" dirty="0"/>
          </a:p>
        </p:txBody>
      </p:sp>
      <p:pic>
        <p:nvPicPr>
          <p:cNvPr id="15" name="Imagem 14" descr="Uma imagem contendo interior, teto, pessoa, homem&#10;&#10;Descrição gerada automaticamente">
            <a:extLst>
              <a:ext uri="{FF2B5EF4-FFF2-40B4-BE49-F238E27FC236}">
                <a16:creationId xmlns:a16="http://schemas.microsoft.com/office/drawing/2014/main" id="{04D7F9CB-EA11-4B4D-940C-685A10FAE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8" t="11536" b="3567"/>
          <a:stretch/>
        </p:blipFill>
        <p:spPr>
          <a:xfrm>
            <a:off x="1604602" y="762287"/>
            <a:ext cx="3018772" cy="3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742F-6B1B-4B2B-A27B-D38D7FA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131425" cy="58057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negócio - </a:t>
            </a:r>
            <a:r>
              <a:rPr lang="pt-B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Canvas</a:t>
            </a:r>
            <a:endParaRPr lang="pt-B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259B7-B435-4A98-8B1A-09CA99DB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580571"/>
            <a:ext cx="11979965" cy="61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9E23-1CD1-4429-B663-92B9D2B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5530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usuário –</a:t>
            </a:r>
            <a:r>
              <a:rPr lang="pt-BR" sz="6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UserStories</a:t>
            </a:r>
            <a:endParaRPr lang="pt-BR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C3FBEC-D570-4BC1-B14A-5C9E9F9B2FEF}"/>
              </a:ext>
            </a:extLst>
          </p:cNvPr>
          <p:cNvSpPr txBox="1"/>
          <p:nvPr/>
        </p:nvSpPr>
        <p:spPr>
          <a:xfrm>
            <a:off x="0" y="1855305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devo receber relatórios diários para melhor controle do monitoramento.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gostaria de envio de alertas com soluções de erros conhecidos, para uma resolução rápida e prática.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gestor quero um software proativo com melhorias de processos para atender o SLA no prazo estipulado.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Funcionário do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gostaria de um sistema com uma interface limpa para melhor visualização e entendimento.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Eu como funcionário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Noc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preciso de gráficos em tempo real para melhor visualização dos itens monitorados.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0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1FBE4D-EC1B-4D72-8CE5-6FCF1095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56"/>
            <a:ext cx="12192000" cy="56823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4E36FA-94F8-4A0C-8D97-A3CB4E9FA318}"/>
              </a:ext>
            </a:extLst>
          </p:cNvPr>
          <p:cNvSpPr txBox="1"/>
          <p:nvPr/>
        </p:nvSpPr>
        <p:spPr>
          <a:xfrm>
            <a:off x="26504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B14B-1C9D-4CF5-AF3F-56687C48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61" y="46412"/>
            <a:ext cx="9849677" cy="742122"/>
          </a:xfrm>
        </p:spPr>
        <p:txBody>
          <a:bodyPr>
            <a:normAutofit/>
          </a:bodyPr>
          <a:lstStyle/>
          <a:p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sistema – Planilha / DER</a:t>
            </a:r>
          </a:p>
        </p:txBody>
      </p:sp>
      <p:pic>
        <p:nvPicPr>
          <p:cNvPr id="5" name="Espaço Reservado para Conteúdo 4" descr="Uma imagem contendo mapa, captura de tela&#10;&#10;Descrição gerada automaticamente">
            <a:extLst>
              <a:ext uri="{FF2B5EF4-FFF2-40B4-BE49-F238E27FC236}">
                <a16:creationId xmlns:a16="http://schemas.microsoft.com/office/drawing/2014/main" id="{A3B26D66-4500-432B-9F8C-8D666BB9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4" y="788534"/>
            <a:ext cx="10460449" cy="5903814"/>
          </a:xfrm>
        </p:spPr>
      </p:pic>
    </p:spTree>
    <p:extLst>
      <p:ext uri="{BB962C8B-B14F-4D97-AF65-F5344CB8AC3E}">
        <p14:creationId xmlns:p14="http://schemas.microsoft.com/office/powerpoint/2010/main" val="96999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2491</TotalTime>
  <Words>320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Celestial</vt:lpstr>
      <vt:lpstr>Hawk Eye Tech  Monitoramento de sistemas de RH</vt:lpstr>
      <vt:lpstr>Estudo da área de NOC</vt:lpstr>
      <vt:lpstr>Proto Persona</vt:lpstr>
      <vt:lpstr>Apresentação do PowerPoint</vt:lpstr>
      <vt:lpstr>Apresentação do PowerPoint</vt:lpstr>
      <vt:lpstr>Requisitos de negócio - Canvas</vt:lpstr>
      <vt:lpstr>Requisitos de usuário –UserStories</vt:lpstr>
      <vt:lpstr>Apresentação do PowerPoint</vt:lpstr>
      <vt:lpstr>Requisitos de sistema – Planilha / 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Monitoramento</dc:title>
  <dc:creator>Guilherme Doelitzschi</dc:creator>
  <cp:lastModifiedBy>GUILHERME MENDES LIMA</cp:lastModifiedBy>
  <cp:revision>16</cp:revision>
  <dcterms:created xsi:type="dcterms:W3CDTF">2019-09-07T17:51:53Z</dcterms:created>
  <dcterms:modified xsi:type="dcterms:W3CDTF">2019-09-12T13:01:15Z</dcterms:modified>
</cp:coreProperties>
</file>