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ED710-C5E6-4FE9-BC5B-3549A1BCC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A034F0-FB55-418C-9292-DCB161AB0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225624-38BC-4032-B3C4-17DE2620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68359-39B9-4F50-B5D9-70FD744C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EDC55-6051-4300-9B4D-C1EFBB76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AA1AD-9D97-41B0-BA58-2A068B73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3C82F5-F32D-4294-BA43-DB7FF5A68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E9CC2-D2CA-41A1-A65E-02B41724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ED85D-9606-4CDA-9B71-F1EBB9C8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A4A741-21A7-4833-A7FC-6D770B50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87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BEC4FE-1EAF-43BC-A04A-6F64B3708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5F65E5-B4F2-4AF8-9084-C22AD1D5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19FEE-78BB-44BA-B27D-5485D327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C7DAB4-3607-474C-A7CC-5923AA1B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23912-5AF4-4C53-AA59-F7511478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9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222E9-2563-489C-BB76-D00F65CD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BCAEB-F5BA-44DC-A861-036D5365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CFA5D-822C-4606-9DB4-BDF1CDB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608D-6C75-46F7-B853-296871C3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69D0F-15D1-4244-B308-98552F5F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8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330B3-ED86-43DC-9028-D5D6D852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760EC-1D8B-465A-97AD-E2CF0BF5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FEC4D-21B3-4FA9-AF4D-57192866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C01F42-45F3-46AB-8C37-627B6B3F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D3B197-3226-4BA2-9662-E2DDBE36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5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42A61-E449-402F-9BC2-414B51A7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3BAAE-9C03-43B6-AD5E-2AFC49EB7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223029-020E-469D-B252-10D42FAC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972E16-A5D3-46C7-B56F-F11C921C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B4034-52E3-4843-9507-2B7E2E43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B0D4A-F271-4F2D-999D-7B1CE939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1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641EE-7151-4FF7-BFD6-6ECC2F7C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982FFF-B7C7-4490-9FD7-B0A397F6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E39D1D-3C69-467B-B6FB-C3CDCAF68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57159D-99BD-4A1F-97A5-9A0BD420C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BA7A6C-AFC5-4924-ADF3-F181B1736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E8A09B-07C9-441B-8454-EC3FCEB5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B9A1A0-A380-4525-A730-624F6023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3350E9-D063-4F9C-952B-24BA2EC4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AF34F-6C9C-46FA-A1C3-7C5B7FD3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963344-2714-4078-A26C-E6D99690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8D49CE-3D5D-4590-9E4E-8CC8518A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7E5E2F-5C7B-4AD2-98E0-A6BA04F7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46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3F6870-76AE-49EF-95DE-DE106C7C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9B5324-0116-4935-997C-8EAE79F9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C65F8A-C8E3-4247-A95C-6FCDEA02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89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8B9BA-CB6C-4C71-A78D-C549B49E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A53EE-5D3B-4208-8336-4293C190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BCB946-ECC2-48C8-879F-9C75EE5DF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9EFBDC-0957-41B7-AD7E-215F7A47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5E36C9-3DC2-4A29-AD79-E7DD07AB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A250C6-93F5-4386-A183-7B821DC4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86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52AA7-6C6F-4182-ADFC-1A3C88B1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111C6A-AC19-4BBC-BF74-1B31D5E36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D9E880-1CEF-4D2D-8FF6-C6055DEC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F8992D-D4E5-4547-AFBD-223FFAA1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F151B-F535-4CBA-BE7E-778E4E65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2AF0AA-6602-4F1E-9D31-4164348F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99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6110F9-12E2-4427-83B0-952A7E64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CC3692-26C6-4F9C-9C49-19C0D901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4B3B2-3A7D-4687-B164-7021BDF64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9582-B742-4EBD-88FA-0C7B1D33DB6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60044-84BB-455D-B06E-3930746A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23B86-4DAD-4D4C-92A4-CB8D67EFE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0504-9FBE-43CA-B53B-D7D08D94A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9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11144FDF-0103-47E0-8C09-A63D99ED8668}"/>
              </a:ext>
            </a:extLst>
          </p:cNvPr>
          <p:cNvSpPr/>
          <p:nvPr/>
        </p:nvSpPr>
        <p:spPr>
          <a:xfrm>
            <a:off x="91880" y="-24923"/>
            <a:ext cx="2252870" cy="123428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F14079AF-DF03-44C8-AA24-59A388D2B1EE}"/>
              </a:ext>
            </a:extLst>
          </p:cNvPr>
          <p:cNvSpPr/>
          <p:nvPr/>
        </p:nvSpPr>
        <p:spPr>
          <a:xfrm>
            <a:off x="7117" y="1344911"/>
            <a:ext cx="2430333" cy="133714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60494B0-D883-4802-A32A-E056134C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82" y="2867383"/>
            <a:ext cx="5434220" cy="2980907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3737855-E291-4B94-8643-B8043588C720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435425" y="2013483"/>
            <a:ext cx="49850" cy="171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A1F668A1-C79C-42BA-AC49-435ED0FD85E5}"/>
              </a:ext>
            </a:extLst>
          </p:cNvPr>
          <p:cNvCxnSpPr>
            <a:stCxn id="4" idx="0"/>
          </p:cNvCxnSpPr>
          <p:nvPr/>
        </p:nvCxnSpPr>
        <p:spPr>
          <a:xfrm>
            <a:off x="2342873" y="592220"/>
            <a:ext cx="969285" cy="3093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Nuvem 23">
            <a:extLst>
              <a:ext uri="{FF2B5EF4-FFF2-40B4-BE49-F238E27FC236}">
                <a16:creationId xmlns:a16="http://schemas.microsoft.com/office/drawing/2014/main" id="{AE88DB80-1D73-4075-B565-03756CC344B3}"/>
              </a:ext>
            </a:extLst>
          </p:cNvPr>
          <p:cNvSpPr/>
          <p:nvPr/>
        </p:nvSpPr>
        <p:spPr>
          <a:xfrm>
            <a:off x="5359485" y="157521"/>
            <a:ext cx="4492487" cy="256612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logo banco de dados sql">
            <a:extLst>
              <a:ext uri="{FF2B5EF4-FFF2-40B4-BE49-F238E27FC236}">
                <a16:creationId xmlns:a16="http://schemas.microsoft.com/office/drawing/2014/main" id="{EB997C02-93F1-41F9-9BD1-AA629756E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789" y="869603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Gráfico 1033" descr="Computador">
            <a:extLst>
              <a:ext uri="{FF2B5EF4-FFF2-40B4-BE49-F238E27FC236}">
                <a16:creationId xmlns:a16="http://schemas.microsoft.com/office/drawing/2014/main" id="{5336D404-587C-4F73-9A9C-CD387074A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0634" y="4268045"/>
            <a:ext cx="1614847" cy="1614847"/>
          </a:xfrm>
          <a:prstGeom prst="rect">
            <a:avLst/>
          </a:prstGeom>
        </p:spPr>
      </p:pic>
      <p:pic>
        <p:nvPicPr>
          <p:cNvPr id="1036" name="Gráfico 1035" descr="Laptop">
            <a:extLst>
              <a:ext uri="{FF2B5EF4-FFF2-40B4-BE49-F238E27FC236}">
                <a16:creationId xmlns:a16="http://schemas.microsoft.com/office/drawing/2014/main" id="{D66DA447-DFE7-4D97-9BE9-9057A4E3A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4757" y="4308830"/>
            <a:ext cx="1456252" cy="1456252"/>
          </a:xfrm>
          <a:prstGeom prst="rect">
            <a:avLst/>
          </a:prstGeom>
        </p:spPr>
      </p:pic>
      <p:pic>
        <p:nvPicPr>
          <p:cNvPr id="1045" name="Gráfico 1044" descr="Gráfico de barras">
            <a:extLst>
              <a:ext uri="{FF2B5EF4-FFF2-40B4-BE49-F238E27FC236}">
                <a16:creationId xmlns:a16="http://schemas.microsoft.com/office/drawing/2014/main" id="{282C0AD3-1AC7-4336-BB89-0C026FCBF38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1321" y="4805154"/>
            <a:ext cx="546737" cy="546737"/>
          </a:xfrm>
          <a:prstGeom prst="rect">
            <a:avLst/>
          </a:prstGeom>
        </p:spPr>
      </p:pic>
      <p:pic>
        <p:nvPicPr>
          <p:cNvPr id="1047" name="Gráfico 1046" descr="Gráfico de barras DPE">
            <a:extLst>
              <a:ext uri="{FF2B5EF4-FFF2-40B4-BE49-F238E27FC236}">
                <a16:creationId xmlns:a16="http://schemas.microsoft.com/office/drawing/2014/main" id="{F5F5C3FB-DBAE-498A-BF66-D0E46E4F81D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45220" y="4656565"/>
            <a:ext cx="695326" cy="695326"/>
          </a:xfrm>
          <a:prstGeom prst="rect">
            <a:avLst/>
          </a:prstGeom>
        </p:spPr>
      </p:pic>
      <p:cxnSp>
        <p:nvCxnSpPr>
          <p:cNvPr id="1050" name="Conector: Angulado 1049">
            <a:extLst>
              <a:ext uri="{FF2B5EF4-FFF2-40B4-BE49-F238E27FC236}">
                <a16:creationId xmlns:a16="http://schemas.microsoft.com/office/drawing/2014/main" id="{B4AB1A17-821D-4523-897C-AC41E2D1E6EF}"/>
              </a:ext>
            </a:extLst>
          </p:cNvPr>
          <p:cNvCxnSpPr>
            <a:cxnSpLocks/>
            <a:endCxn id="1028" idx="1"/>
          </p:cNvCxnSpPr>
          <p:nvPr/>
        </p:nvCxnSpPr>
        <p:spPr>
          <a:xfrm rot="5400000" flipH="1" flipV="1">
            <a:off x="4209611" y="1689555"/>
            <a:ext cx="2161210" cy="1331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8" name="Gráfico 1057" descr="Tablet">
            <a:extLst>
              <a:ext uri="{FF2B5EF4-FFF2-40B4-BE49-F238E27FC236}">
                <a16:creationId xmlns:a16="http://schemas.microsoft.com/office/drawing/2014/main" id="{2FE6765A-514B-42FD-A5A3-7C2B4046CFC5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8599" y="4205448"/>
            <a:ext cx="642729" cy="642729"/>
          </a:xfrm>
          <a:prstGeom prst="rect">
            <a:avLst/>
          </a:prstGeom>
        </p:spPr>
      </p:pic>
      <p:pic>
        <p:nvPicPr>
          <p:cNvPr id="1060" name="Gráfico 1059" descr="Gráfico de barras com tendência ascendente">
            <a:extLst>
              <a:ext uri="{FF2B5EF4-FFF2-40B4-BE49-F238E27FC236}">
                <a16:creationId xmlns:a16="http://schemas.microsoft.com/office/drawing/2014/main" id="{AFD980C0-7D22-4756-8C3B-92A8AD5C73C9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84467" y="4395538"/>
            <a:ext cx="306614" cy="306614"/>
          </a:xfrm>
          <a:prstGeom prst="rect">
            <a:avLst/>
          </a:prstGeom>
        </p:spPr>
      </p:pic>
      <p:sp>
        <p:nvSpPr>
          <p:cNvPr id="1061" name="Retângulo: Cantos Arredondados 1060">
            <a:extLst>
              <a:ext uri="{FF2B5EF4-FFF2-40B4-BE49-F238E27FC236}">
                <a16:creationId xmlns:a16="http://schemas.microsoft.com/office/drawing/2014/main" id="{E773B88E-1002-45B9-BECF-EA5535E3717C}"/>
              </a:ext>
            </a:extLst>
          </p:cNvPr>
          <p:cNvSpPr/>
          <p:nvPr/>
        </p:nvSpPr>
        <p:spPr>
          <a:xfrm>
            <a:off x="58154" y="3660365"/>
            <a:ext cx="1346245" cy="1337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AQUI VAI MOSTRAR OS LOGS</a:t>
            </a:r>
          </a:p>
        </p:txBody>
      </p:sp>
      <p:cxnSp>
        <p:nvCxnSpPr>
          <p:cNvPr id="1063" name="Conector reto 1062">
            <a:extLst>
              <a:ext uri="{FF2B5EF4-FFF2-40B4-BE49-F238E27FC236}">
                <a16:creationId xmlns:a16="http://schemas.microsoft.com/office/drawing/2014/main" id="{F5C865B1-B05B-4DA8-82D0-F17B7020354B}"/>
              </a:ext>
            </a:extLst>
          </p:cNvPr>
          <p:cNvCxnSpPr>
            <a:cxnSpLocks/>
          </p:cNvCxnSpPr>
          <p:nvPr/>
        </p:nvCxnSpPr>
        <p:spPr>
          <a:xfrm flipV="1">
            <a:off x="1222284" y="4205448"/>
            <a:ext cx="1208049" cy="173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Nuvem 1064">
            <a:extLst>
              <a:ext uri="{FF2B5EF4-FFF2-40B4-BE49-F238E27FC236}">
                <a16:creationId xmlns:a16="http://schemas.microsoft.com/office/drawing/2014/main" id="{57A19FF0-2BFC-482D-96C1-4BF19AD1B9D1}"/>
              </a:ext>
            </a:extLst>
          </p:cNvPr>
          <p:cNvSpPr/>
          <p:nvPr/>
        </p:nvSpPr>
        <p:spPr>
          <a:xfrm>
            <a:off x="9992883" y="133791"/>
            <a:ext cx="2199117" cy="132144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Picture 4" descr="Resultado de imagem para github logo">
            <a:extLst>
              <a:ext uri="{FF2B5EF4-FFF2-40B4-BE49-F238E27FC236}">
                <a16:creationId xmlns:a16="http://schemas.microsoft.com/office/drawing/2014/main" id="{6C9AF221-6F60-461F-8A8A-16441326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860" y="348923"/>
            <a:ext cx="1147253" cy="8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zendesk support logo">
            <a:extLst>
              <a:ext uri="{FF2B5EF4-FFF2-40B4-BE49-F238E27FC236}">
                <a16:creationId xmlns:a16="http://schemas.microsoft.com/office/drawing/2014/main" id="{1125CA10-4B51-4606-98AA-A79CCD41F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35" y="1548514"/>
            <a:ext cx="1182898" cy="8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uvem 5"/>
          <p:cNvSpPr/>
          <p:nvPr/>
        </p:nvSpPr>
        <p:spPr>
          <a:xfrm>
            <a:off x="7719407" y="841068"/>
            <a:ext cx="1103332" cy="1466557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Picture 2" descr="Resultado de imagem para outsystems logo">
            <a:extLst>
              <a:ext uri="{FF2B5EF4-FFF2-40B4-BE49-F238E27FC236}">
                <a16:creationId xmlns:a16="http://schemas.microsoft.com/office/drawing/2014/main" id="{1D8F8C57-1443-46A6-8174-6BDEDB906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45" y="1128568"/>
            <a:ext cx="784456" cy="87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Resultado de imagem para jdbc logo">
            <a:extLst>
              <a:ext uri="{FF2B5EF4-FFF2-40B4-BE49-F238E27FC236}">
                <a16:creationId xmlns:a16="http://schemas.microsoft.com/office/drawing/2014/main" id="{AE245633-D661-489C-BE4C-038F58D89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34" y="3465762"/>
            <a:ext cx="1240582" cy="59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m para azure"/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10" y="23495"/>
            <a:ext cx="1363869" cy="97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m para slack"/>
          <p:cNvPicPr>
            <a:picLocks noChangeAspect="1" noChangeArrowheads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7" y="347306"/>
            <a:ext cx="1599579" cy="4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: Angulado 1040">
            <a:extLst>
              <a:ext uri="{FF2B5EF4-FFF2-40B4-BE49-F238E27FC236}">
                <a16:creationId xmlns:a16="http://schemas.microsoft.com/office/drawing/2014/main" id="{97899A27-E27E-4D5B-8CEF-529E6D9E73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13451" y="2229397"/>
            <a:ext cx="2505861" cy="1653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1EF0101-F1A5-48EA-9ADB-76E0DA6178B2}"/>
              </a:ext>
            </a:extLst>
          </p:cNvPr>
          <p:cNvCxnSpPr>
            <a:cxnSpLocks/>
          </p:cNvCxnSpPr>
          <p:nvPr/>
        </p:nvCxnSpPr>
        <p:spPr>
          <a:xfrm flipH="1">
            <a:off x="8045968" y="1948985"/>
            <a:ext cx="12090" cy="244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1030">
            <a:extLst>
              <a:ext uri="{FF2B5EF4-FFF2-40B4-BE49-F238E27FC236}">
                <a16:creationId xmlns:a16="http://schemas.microsoft.com/office/drawing/2014/main" id="{211F6DAE-4E31-45F8-B04A-AF116185912D}"/>
              </a:ext>
            </a:extLst>
          </p:cNvPr>
          <p:cNvCxnSpPr>
            <a:cxnSpLocks/>
            <a:stCxn id="29" idx="1"/>
            <a:endCxn id="1028" idx="3"/>
          </p:cNvCxnSpPr>
          <p:nvPr/>
        </p:nvCxnSpPr>
        <p:spPr>
          <a:xfrm rot="10800000">
            <a:off x="6765627" y="1274522"/>
            <a:ext cx="1113219" cy="289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1066">
            <a:extLst>
              <a:ext uri="{FF2B5EF4-FFF2-40B4-BE49-F238E27FC236}">
                <a16:creationId xmlns:a16="http://schemas.microsoft.com/office/drawing/2014/main" id="{6034887A-DB3A-483B-98B3-F64956AD8B76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663301" y="794514"/>
            <a:ext cx="1454639" cy="769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9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216" cy="56884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04205BD-65B8-49EE-BE98-A3877DBF8A58}"/>
              </a:ext>
            </a:extLst>
          </p:cNvPr>
          <p:cNvSpPr/>
          <p:nvPr/>
        </p:nvSpPr>
        <p:spPr>
          <a:xfrm>
            <a:off x="3644348" y="4903304"/>
            <a:ext cx="115294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10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14</cp:revision>
  <dcterms:created xsi:type="dcterms:W3CDTF">2019-09-20T20:19:35Z</dcterms:created>
  <dcterms:modified xsi:type="dcterms:W3CDTF">2019-10-04T20:50:42Z</dcterms:modified>
</cp:coreProperties>
</file>