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cc172bedf1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cc172bedf1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c172bedf1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c172bedf1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cc172bedf1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cc172bedf1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cc172bedf1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cc172bedf1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c172bedf1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c172bedf1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Sparse State Preparation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Case Scenario - Team 19</a:t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5528575" y="3418125"/>
            <a:ext cx="2695500" cy="18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Ω(1)</a:t>
            </a:r>
            <a:endParaRPr b="1" sz="10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1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implementation of Algorithm_1 is given however we must </a:t>
            </a:r>
            <a:r>
              <a:rPr lang="en"/>
              <a:t>decipher</a:t>
            </a:r>
            <a:r>
              <a:rPr lang="en"/>
              <a:t> the list of operations, ops, which details the gates to be applied to reach the target state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ops1: List of ints that determines which </a:t>
            </a:r>
            <a:r>
              <a:rPr lang="en"/>
              <a:t>gates </a:t>
            </a:r>
            <a:r>
              <a:rPr lang="en"/>
              <a:t>should be used and in what order, where each integer corresponds with a quantum gate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</a:t>
            </a:r>
            <a:r>
              <a:rPr lang="en"/>
              <a:t>ps2: List that gives the index of the qubit where a NOT gate should be applied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</a:t>
            </a:r>
            <a:r>
              <a:rPr lang="en"/>
              <a:t>ps3: List that gives the indices of the control and target qubits where a CNOT gate should be applied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</a:t>
            </a:r>
            <a:r>
              <a:rPr lang="en"/>
              <a:t>ps4 : list that gives the phase of RY gate, the index of target qubit, and </a:t>
            </a:r>
            <a:r>
              <a:rPr lang="en"/>
              <a:t>indices</a:t>
            </a:r>
            <a:r>
              <a:rPr lang="en"/>
              <a:t> of the control qubit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</a:t>
            </a:r>
            <a:r>
              <a:rPr lang="en"/>
              <a:t>ps5: bitstring output of algorithm_1 </a:t>
            </a:r>
            <a:r>
              <a:rPr lang="en"/>
              <a:t>after</a:t>
            </a:r>
            <a:r>
              <a:rPr lang="en"/>
              <a:t> all circuit operations are applied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n9: n9[i] represents the number of times the gate represented in op1[i] is carried out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Functions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unitary_control(qubit: QArray[QBit], contrl: QArray[QBit], target: QParam[int])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pplies the control X gate to the target qubit at the imputed index.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y_rotation(theta: QParam[float], reg: QArray[Qbit], target: QParam[int])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Rotates a Qbit in array “QArray” at index “target” about the y-axis a given “theta” degrees from its current position.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my_unitary (q: QArray[QBit], w:QParam[float],  target: QParam[int])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Computes y rotation around w, performs X-gate, “uncomputes” y rotation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My_controlled_unitary(q: QArray[QBit], w:QParam[float], ctrl:QArray[QBit],  target: QParam[int])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Computes y rotation around w, performs CX-gate, “uncomputes” y rotation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2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while loop from the article’s pseudocode is handled in the recursive calls to Algorithm_1 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Algorithm_2 mainly consists of parsing the data stored in ops1-5 and n9 to build the quantum circuit to create a sparse state.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6776" y="267424"/>
            <a:ext cx="5177076" cy="470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625" y="1763600"/>
            <a:ext cx="6176516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