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21a57070b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21a5707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21a5707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21a5707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21a57070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21a57070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1a57070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21a57070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21a57070b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21a57070b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21a57070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21a57070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1a57070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21a57070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21a57070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21a57070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21a57070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21a5707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1a57070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21a57070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21a5707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21a5707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1a57070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21a57070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21a5707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21a5707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Inputs up to 256 bits require no more than six qubits, satisfying hardware limitations for near-term quantum processors.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 tests demonstrate sub-second hashing times for 32-byte inputs on classical hardware, with time scaling linearly with input size.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CAQWBH performs no classical digesting or compression. All computation, entropy diffusion, and hash generation are realized within the quantum circuit, ensuring a purely quantum hash function.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52" name="Google Shape;52;p13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_2">
    <p:bg>
      <p:bgPr>
        <a:gradFill>
          <a:gsLst>
            <a:gs pos="0">
              <a:schemeClr val="accent2"/>
            </a:gs>
            <a:gs pos="100000">
              <a:schemeClr val="dk1"/>
            </a:gs>
          </a:gsLst>
          <a:lin ang="8100019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1" y="234877"/>
            <a:ext cx="9144000" cy="4673746"/>
          </a:xfrm>
          <a:custGeom>
            <a:rect b="b" l="l" r="r" t="t"/>
            <a:pathLst>
              <a:path extrusionOk="0" h="6231661" w="12192000">
                <a:moveTo>
                  <a:pt x="7054215" y="5030816"/>
                </a:moveTo>
                <a:cubicBezTo>
                  <a:pt x="7070725" y="5002241"/>
                  <a:pt x="7025640" y="4976206"/>
                  <a:pt x="7009131" y="5005416"/>
                </a:cubicBezTo>
                <a:cubicBezTo>
                  <a:pt x="6992620" y="5034626"/>
                  <a:pt x="7037706" y="5060661"/>
                  <a:pt x="7054215" y="5030816"/>
                </a:cubicBezTo>
                <a:close/>
                <a:moveTo>
                  <a:pt x="7033260" y="4776181"/>
                </a:moveTo>
                <a:cubicBezTo>
                  <a:pt x="7054850" y="4776816"/>
                  <a:pt x="7061835" y="4745066"/>
                  <a:pt x="7042150" y="4736176"/>
                </a:cubicBezTo>
                <a:cubicBezTo>
                  <a:pt x="7011035" y="4722841"/>
                  <a:pt x="6999606" y="4775546"/>
                  <a:pt x="7033260" y="4776181"/>
                </a:cubicBezTo>
                <a:close/>
                <a:moveTo>
                  <a:pt x="6729731" y="4597111"/>
                </a:moveTo>
                <a:cubicBezTo>
                  <a:pt x="6715760" y="4620606"/>
                  <a:pt x="6752590" y="4641561"/>
                  <a:pt x="6765925" y="4618066"/>
                </a:cubicBezTo>
                <a:cubicBezTo>
                  <a:pt x="6779260" y="4594571"/>
                  <a:pt x="6742431" y="4572981"/>
                  <a:pt x="6729731" y="4597111"/>
                </a:cubicBezTo>
                <a:close/>
                <a:moveTo>
                  <a:pt x="6717665" y="4788246"/>
                </a:moveTo>
                <a:cubicBezTo>
                  <a:pt x="6690360" y="4768561"/>
                  <a:pt x="6660515" y="4811741"/>
                  <a:pt x="6688456" y="4830156"/>
                </a:cubicBezTo>
                <a:cubicBezTo>
                  <a:pt x="6715125" y="4850476"/>
                  <a:pt x="6745606" y="4807296"/>
                  <a:pt x="6717665" y="4788246"/>
                </a:cubicBezTo>
                <a:close/>
                <a:moveTo>
                  <a:pt x="7188200" y="4799676"/>
                </a:moveTo>
                <a:cubicBezTo>
                  <a:pt x="7163435" y="4789516"/>
                  <a:pt x="7147560" y="4828886"/>
                  <a:pt x="7172960" y="4838411"/>
                </a:cubicBezTo>
                <a:cubicBezTo>
                  <a:pt x="7197725" y="4848571"/>
                  <a:pt x="7213600" y="4809201"/>
                  <a:pt x="7188200" y="4799676"/>
                </a:cubicBezTo>
                <a:close/>
                <a:moveTo>
                  <a:pt x="6718300" y="4929851"/>
                </a:moveTo>
                <a:cubicBezTo>
                  <a:pt x="6689725" y="4906991"/>
                  <a:pt x="6654800" y="4952711"/>
                  <a:pt x="6684010" y="4974936"/>
                </a:cubicBezTo>
                <a:lnTo>
                  <a:pt x="6684010" y="4974936"/>
                </a:lnTo>
                <a:cubicBezTo>
                  <a:pt x="6712585" y="4997796"/>
                  <a:pt x="6747510" y="4952076"/>
                  <a:pt x="6718300" y="4929851"/>
                </a:cubicBezTo>
                <a:close/>
                <a:moveTo>
                  <a:pt x="7124700" y="4922231"/>
                </a:moveTo>
                <a:cubicBezTo>
                  <a:pt x="7111365" y="4949536"/>
                  <a:pt x="7154545" y="4969221"/>
                  <a:pt x="7167245" y="4941916"/>
                </a:cubicBezTo>
                <a:cubicBezTo>
                  <a:pt x="7179945" y="4914611"/>
                  <a:pt x="7136765" y="4894926"/>
                  <a:pt x="7124700" y="4922231"/>
                </a:cubicBezTo>
                <a:close/>
                <a:moveTo>
                  <a:pt x="7180581" y="5097491"/>
                </a:moveTo>
                <a:cubicBezTo>
                  <a:pt x="7165975" y="5127336"/>
                  <a:pt x="7212965" y="5150196"/>
                  <a:pt x="7226935" y="5119716"/>
                </a:cubicBezTo>
                <a:cubicBezTo>
                  <a:pt x="7242175" y="5089871"/>
                  <a:pt x="7195185" y="5067011"/>
                  <a:pt x="7180581" y="5097491"/>
                </a:cubicBezTo>
                <a:close/>
                <a:moveTo>
                  <a:pt x="7085965" y="5362286"/>
                </a:moveTo>
                <a:cubicBezTo>
                  <a:pt x="7040881" y="5336251"/>
                  <a:pt x="7018020" y="5417531"/>
                  <a:pt x="7069456" y="5418801"/>
                </a:cubicBezTo>
                <a:cubicBezTo>
                  <a:pt x="7099300" y="5420071"/>
                  <a:pt x="7112635" y="5377526"/>
                  <a:pt x="7085965" y="5362286"/>
                </a:cubicBezTo>
                <a:close/>
                <a:moveTo>
                  <a:pt x="7025640" y="5177501"/>
                </a:moveTo>
                <a:cubicBezTo>
                  <a:pt x="7001510" y="5247986"/>
                  <a:pt x="7118350" y="5218776"/>
                  <a:pt x="7064375" y="5167976"/>
                </a:cubicBezTo>
                <a:cubicBezTo>
                  <a:pt x="7064375" y="5167976"/>
                  <a:pt x="7064375" y="5167976"/>
                  <a:pt x="7064375" y="5167976"/>
                </a:cubicBezTo>
                <a:cubicBezTo>
                  <a:pt x="7051040" y="5160356"/>
                  <a:pt x="7033260" y="5164166"/>
                  <a:pt x="7025640" y="5177501"/>
                </a:cubicBezTo>
                <a:close/>
                <a:moveTo>
                  <a:pt x="7226935" y="4991446"/>
                </a:moveTo>
                <a:cubicBezTo>
                  <a:pt x="7251065" y="4992081"/>
                  <a:pt x="7259320" y="4955886"/>
                  <a:pt x="7235825" y="4946361"/>
                </a:cubicBezTo>
                <a:cubicBezTo>
                  <a:pt x="7208520" y="4934296"/>
                  <a:pt x="7189470" y="4977476"/>
                  <a:pt x="7217410" y="4989541"/>
                </a:cubicBezTo>
                <a:lnTo>
                  <a:pt x="7217410" y="4989541"/>
                </a:lnTo>
                <a:cubicBezTo>
                  <a:pt x="7220585" y="4990811"/>
                  <a:pt x="7223760" y="4991446"/>
                  <a:pt x="7226935" y="4991446"/>
                </a:cubicBezTo>
                <a:close/>
                <a:moveTo>
                  <a:pt x="6997065" y="5580726"/>
                </a:moveTo>
                <a:cubicBezTo>
                  <a:pt x="7031990" y="5605491"/>
                  <a:pt x="7070090" y="5549611"/>
                  <a:pt x="7034531" y="5525481"/>
                </a:cubicBezTo>
                <a:cubicBezTo>
                  <a:pt x="6998970" y="5501351"/>
                  <a:pt x="6961506" y="5557231"/>
                  <a:pt x="6997065" y="5580726"/>
                </a:cubicBezTo>
                <a:close/>
                <a:moveTo>
                  <a:pt x="6925310" y="4955886"/>
                </a:moveTo>
                <a:cubicBezTo>
                  <a:pt x="6903085" y="5020021"/>
                  <a:pt x="7010400" y="4993351"/>
                  <a:pt x="6960870" y="4946996"/>
                </a:cubicBezTo>
                <a:cubicBezTo>
                  <a:pt x="6960870" y="4946996"/>
                  <a:pt x="6960870" y="4946996"/>
                  <a:pt x="6960870" y="4946996"/>
                </a:cubicBezTo>
                <a:cubicBezTo>
                  <a:pt x="6948806" y="4940011"/>
                  <a:pt x="6932931" y="4943821"/>
                  <a:pt x="6925310" y="4955886"/>
                </a:cubicBezTo>
                <a:close/>
                <a:moveTo>
                  <a:pt x="6798310" y="5432136"/>
                </a:moveTo>
                <a:cubicBezTo>
                  <a:pt x="6831331" y="5460076"/>
                  <a:pt x="6873875" y="5407371"/>
                  <a:pt x="6840220" y="5380701"/>
                </a:cubicBezTo>
                <a:cubicBezTo>
                  <a:pt x="6807200" y="5353396"/>
                  <a:pt x="6764020" y="5406101"/>
                  <a:pt x="6798310" y="5432136"/>
                </a:cubicBezTo>
                <a:close/>
                <a:moveTo>
                  <a:pt x="7155181" y="5220681"/>
                </a:moveTo>
                <a:cubicBezTo>
                  <a:pt x="7123431" y="5202901"/>
                  <a:pt x="7095490" y="5253066"/>
                  <a:pt x="7127875" y="5270211"/>
                </a:cubicBezTo>
                <a:cubicBezTo>
                  <a:pt x="7159625" y="5287991"/>
                  <a:pt x="7187565" y="5237826"/>
                  <a:pt x="7155181" y="5220681"/>
                </a:cubicBezTo>
                <a:close/>
                <a:moveTo>
                  <a:pt x="6863081" y="5284181"/>
                </a:moveTo>
                <a:cubicBezTo>
                  <a:pt x="6894831" y="5308311"/>
                  <a:pt x="6931660" y="5258146"/>
                  <a:pt x="6899275" y="5234651"/>
                </a:cubicBezTo>
                <a:cubicBezTo>
                  <a:pt x="6867525" y="5211156"/>
                  <a:pt x="6830060" y="5261321"/>
                  <a:pt x="6863081" y="5284181"/>
                </a:cubicBezTo>
                <a:close/>
                <a:moveTo>
                  <a:pt x="6896100" y="5508971"/>
                </a:moveTo>
                <a:cubicBezTo>
                  <a:pt x="6929756" y="5535006"/>
                  <a:pt x="6971031" y="5481031"/>
                  <a:pt x="6936106" y="5455631"/>
                </a:cubicBezTo>
                <a:cubicBezTo>
                  <a:pt x="6901815" y="5429596"/>
                  <a:pt x="6861175" y="5483571"/>
                  <a:pt x="6896100" y="5508971"/>
                </a:cubicBezTo>
                <a:close/>
                <a:moveTo>
                  <a:pt x="6936106" y="5120986"/>
                </a:moveTo>
                <a:cubicBezTo>
                  <a:pt x="6915785" y="5151466"/>
                  <a:pt x="6964045" y="5182581"/>
                  <a:pt x="6983731" y="5151466"/>
                </a:cubicBezTo>
                <a:cubicBezTo>
                  <a:pt x="7004050" y="5120986"/>
                  <a:pt x="6955790" y="5089871"/>
                  <a:pt x="6936106" y="5120986"/>
                </a:cubicBezTo>
                <a:close/>
                <a:moveTo>
                  <a:pt x="6771006" y="5214331"/>
                </a:moveTo>
                <a:cubicBezTo>
                  <a:pt x="6801485" y="5239096"/>
                  <a:pt x="6840856" y="5190201"/>
                  <a:pt x="6809106" y="5166071"/>
                </a:cubicBezTo>
                <a:cubicBezTo>
                  <a:pt x="6777990" y="5141306"/>
                  <a:pt x="6739256" y="5190836"/>
                  <a:pt x="6771006" y="5214331"/>
                </a:cubicBezTo>
                <a:close/>
                <a:moveTo>
                  <a:pt x="6701156" y="5149561"/>
                </a:moveTo>
                <a:cubicBezTo>
                  <a:pt x="6729095" y="5150831"/>
                  <a:pt x="6743065" y="5112096"/>
                  <a:pt x="6720840" y="5094951"/>
                </a:cubicBezTo>
                <a:cubicBezTo>
                  <a:pt x="6676390" y="5061931"/>
                  <a:pt x="6645910" y="5147021"/>
                  <a:pt x="6701156" y="5149561"/>
                </a:cubicBezTo>
                <a:close/>
                <a:moveTo>
                  <a:pt x="6957060" y="5351491"/>
                </a:moveTo>
                <a:cubicBezTo>
                  <a:pt x="6989445" y="5374351"/>
                  <a:pt x="7025006" y="5322916"/>
                  <a:pt x="6991985" y="5300691"/>
                </a:cubicBezTo>
                <a:cubicBezTo>
                  <a:pt x="6958965" y="5277831"/>
                  <a:pt x="6923406" y="5329266"/>
                  <a:pt x="6957060" y="5351491"/>
                </a:cubicBezTo>
                <a:close/>
                <a:moveTo>
                  <a:pt x="8018781" y="4742526"/>
                </a:moveTo>
                <a:cubicBezTo>
                  <a:pt x="8039735" y="4742526"/>
                  <a:pt x="8039100" y="4709506"/>
                  <a:pt x="8017510" y="4710776"/>
                </a:cubicBezTo>
                <a:cubicBezTo>
                  <a:pt x="7997825" y="4712046"/>
                  <a:pt x="7999095" y="4743161"/>
                  <a:pt x="8018781" y="4742526"/>
                </a:cubicBezTo>
                <a:close/>
                <a:moveTo>
                  <a:pt x="6724650" y="5361016"/>
                </a:moveTo>
                <a:cubicBezTo>
                  <a:pt x="6753860" y="5362286"/>
                  <a:pt x="6769735" y="5321646"/>
                  <a:pt x="6746240" y="5302596"/>
                </a:cubicBezTo>
                <a:cubicBezTo>
                  <a:pt x="6697981" y="5266401"/>
                  <a:pt x="6664325" y="5357206"/>
                  <a:pt x="6724650" y="5361016"/>
                </a:cubicBezTo>
                <a:close/>
                <a:moveTo>
                  <a:pt x="7102475" y="5648036"/>
                </a:moveTo>
                <a:cubicBezTo>
                  <a:pt x="7138670" y="5670896"/>
                  <a:pt x="7173595" y="5612476"/>
                  <a:pt x="7136765" y="5590886"/>
                </a:cubicBezTo>
                <a:cubicBezTo>
                  <a:pt x="7099935" y="5568026"/>
                  <a:pt x="7065010" y="5626446"/>
                  <a:pt x="7102475" y="5648036"/>
                </a:cubicBezTo>
                <a:close/>
                <a:moveTo>
                  <a:pt x="6951345" y="4739351"/>
                </a:moveTo>
                <a:cubicBezTo>
                  <a:pt x="6975475" y="4751416"/>
                  <a:pt x="6994525" y="4713316"/>
                  <a:pt x="6969760" y="4701886"/>
                </a:cubicBezTo>
                <a:cubicBezTo>
                  <a:pt x="6945631" y="4689821"/>
                  <a:pt x="6927215" y="4727921"/>
                  <a:pt x="6951345" y="4739351"/>
                </a:cubicBezTo>
                <a:close/>
                <a:moveTo>
                  <a:pt x="6957695" y="4619336"/>
                </a:moveTo>
                <a:cubicBezTo>
                  <a:pt x="6948170" y="4640926"/>
                  <a:pt x="6981825" y="4656166"/>
                  <a:pt x="6991350" y="4633941"/>
                </a:cubicBezTo>
                <a:cubicBezTo>
                  <a:pt x="7000875" y="4612986"/>
                  <a:pt x="6966585" y="4597746"/>
                  <a:pt x="6957695" y="4619336"/>
                </a:cubicBezTo>
                <a:close/>
                <a:moveTo>
                  <a:pt x="7018656" y="4577426"/>
                </a:moveTo>
                <a:cubicBezTo>
                  <a:pt x="7037706" y="4585046"/>
                  <a:pt x="7049135" y="4554566"/>
                  <a:pt x="7030085" y="4547581"/>
                </a:cubicBezTo>
                <a:cubicBezTo>
                  <a:pt x="7010400" y="4540596"/>
                  <a:pt x="6998970" y="4570441"/>
                  <a:pt x="7018656" y="4577426"/>
                </a:cubicBezTo>
                <a:close/>
                <a:moveTo>
                  <a:pt x="7094220" y="5053041"/>
                </a:moveTo>
                <a:cubicBezTo>
                  <a:pt x="7078345" y="5082251"/>
                  <a:pt x="7124700" y="5107016"/>
                  <a:pt x="7139940" y="5077171"/>
                </a:cubicBezTo>
                <a:cubicBezTo>
                  <a:pt x="7155815" y="5047326"/>
                  <a:pt x="7109460" y="5023196"/>
                  <a:pt x="7094220" y="5053041"/>
                </a:cubicBezTo>
                <a:close/>
                <a:moveTo>
                  <a:pt x="6965950" y="4842221"/>
                </a:moveTo>
                <a:cubicBezTo>
                  <a:pt x="6951345" y="4868891"/>
                  <a:pt x="6993256" y="4891116"/>
                  <a:pt x="7007225" y="4863811"/>
                </a:cubicBezTo>
                <a:cubicBezTo>
                  <a:pt x="7021831" y="4837141"/>
                  <a:pt x="6979920" y="4814916"/>
                  <a:pt x="6965950" y="4842221"/>
                </a:cubicBezTo>
                <a:close/>
                <a:moveTo>
                  <a:pt x="7078345" y="4599651"/>
                </a:moveTo>
                <a:cubicBezTo>
                  <a:pt x="7097395" y="4606636"/>
                  <a:pt x="7108825" y="4576156"/>
                  <a:pt x="7089140" y="4569806"/>
                </a:cubicBezTo>
                <a:cubicBezTo>
                  <a:pt x="7069456" y="4562186"/>
                  <a:pt x="7059295" y="4592666"/>
                  <a:pt x="7078345" y="4599651"/>
                </a:cubicBezTo>
                <a:close/>
                <a:moveTo>
                  <a:pt x="7023735" y="4648546"/>
                </a:moveTo>
                <a:cubicBezTo>
                  <a:pt x="7014210" y="4670136"/>
                  <a:pt x="7048500" y="4684741"/>
                  <a:pt x="7057390" y="4662516"/>
                </a:cubicBezTo>
                <a:cubicBezTo>
                  <a:pt x="7066915" y="4640291"/>
                  <a:pt x="7031990" y="4626321"/>
                  <a:pt x="7023735" y="4648546"/>
                </a:cubicBezTo>
                <a:close/>
                <a:moveTo>
                  <a:pt x="7044690" y="4883496"/>
                </a:moveTo>
                <a:cubicBezTo>
                  <a:pt x="7030720" y="4910166"/>
                  <a:pt x="7073265" y="4931756"/>
                  <a:pt x="7086600" y="4904451"/>
                </a:cubicBezTo>
                <a:cubicBezTo>
                  <a:pt x="7100570" y="4877146"/>
                  <a:pt x="7058025" y="4856191"/>
                  <a:pt x="7044690" y="4883496"/>
                </a:cubicBezTo>
                <a:close/>
                <a:moveTo>
                  <a:pt x="6841490" y="4504401"/>
                </a:moveTo>
                <a:cubicBezTo>
                  <a:pt x="6859906" y="4513291"/>
                  <a:pt x="6873240" y="4483446"/>
                  <a:pt x="6854190" y="4475191"/>
                </a:cubicBezTo>
                <a:cubicBezTo>
                  <a:pt x="6835775" y="4466936"/>
                  <a:pt x="6822440" y="4496781"/>
                  <a:pt x="6841490" y="4504401"/>
                </a:cubicBezTo>
                <a:close/>
                <a:moveTo>
                  <a:pt x="6799581" y="4636481"/>
                </a:moveTo>
                <a:cubicBezTo>
                  <a:pt x="6786245" y="4659976"/>
                  <a:pt x="6823075" y="4680296"/>
                  <a:pt x="6836410" y="4656801"/>
                </a:cubicBezTo>
                <a:cubicBezTo>
                  <a:pt x="6849110" y="4633306"/>
                  <a:pt x="6812281" y="4612351"/>
                  <a:pt x="6799581" y="4636481"/>
                </a:cubicBezTo>
                <a:close/>
                <a:moveTo>
                  <a:pt x="6835775" y="4582506"/>
                </a:moveTo>
                <a:cubicBezTo>
                  <a:pt x="6856731" y="4593301"/>
                  <a:pt x="6873240" y="4559646"/>
                  <a:pt x="6851650" y="4549486"/>
                </a:cubicBezTo>
                <a:cubicBezTo>
                  <a:pt x="6830695" y="4539326"/>
                  <a:pt x="6814185" y="4572981"/>
                  <a:pt x="6835775" y="4582506"/>
                </a:cubicBezTo>
                <a:close/>
                <a:moveTo>
                  <a:pt x="6920231" y="4790151"/>
                </a:moveTo>
                <a:cubicBezTo>
                  <a:pt x="6894195" y="4774911"/>
                  <a:pt x="6870700" y="4816186"/>
                  <a:pt x="6897370" y="4830791"/>
                </a:cubicBezTo>
                <a:cubicBezTo>
                  <a:pt x="6922770" y="4845396"/>
                  <a:pt x="6946900" y="4804121"/>
                  <a:pt x="6920231" y="4790151"/>
                </a:cubicBezTo>
                <a:close/>
                <a:moveTo>
                  <a:pt x="6783706" y="4477731"/>
                </a:moveTo>
                <a:lnTo>
                  <a:pt x="6783706" y="4477731"/>
                </a:lnTo>
                <a:cubicBezTo>
                  <a:pt x="6802120" y="4486621"/>
                  <a:pt x="6816090" y="4457411"/>
                  <a:pt x="6797040" y="4449156"/>
                </a:cubicBezTo>
                <a:cubicBezTo>
                  <a:pt x="6778625" y="4440266"/>
                  <a:pt x="6764656" y="4469476"/>
                  <a:pt x="6783706" y="4477731"/>
                </a:cubicBezTo>
                <a:close/>
                <a:moveTo>
                  <a:pt x="7090410" y="4675216"/>
                </a:moveTo>
                <a:cubicBezTo>
                  <a:pt x="7081520" y="4697441"/>
                  <a:pt x="7116445" y="4710776"/>
                  <a:pt x="7124700" y="4688551"/>
                </a:cubicBezTo>
                <a:cubicBezTo>
                  <a:pt x="7132956" y="4666326"/>
                  <a:pt x="7098031" y="4652991"/>
                  <a:pt x="7090410" y="4675216"/>
                </a:cubicBezTo>
                <a:close/>
                <a:moveTo>
                  <a:pt x="6899910" y="4529801"/>
                </a:moveTo>
                <a:cubicBezTo>
                  <a:pt x="6918325" y="4538056"/>
                  <a:pt x="6931660" y="4508211"/>
                  <a:pt x="6911975" y="4500591"/>
                </a:cubicBezTo>
                <a:cubicBezTo>
                  <a:pt x="6893560" y="4492336"/>
                  <a:pt x="6880860" y="4522181"/>
                  <a:pt x="6899910" y="4529801"/>
                </a:cubicBezTo>
                <a:close/>
                <a:moveTo>
                  <a:pt x="6878956" y="4703156"/>
                </a:moveTo>
                <a:cubicBezTo>
                  <a:pt x="6902450" y="4715856"/>
                  <a:pt x="6922135" y="4678391"/>
                  <a:pt x="6898006" y="4666326"/>
                </a:cubicBezTo>
                <a:cubicBezTo>
                  <a:pt x="6874510" y="4652991"/>
                  <a:pt x="6854825" y="4690456"/>
                  <a:pt x="6878956" y="4703156"/>
                </a:cubicBezTo>
                <a:close/>
                <a:moveTo>
                  <a:pt x="6925310" y="4605366"/>
                </a:moveTo>
                <a:cubicBezTo>
                  <a:pt x="6935470" y="4583776"/>
                  <a:pt x="6901815" y="4567901"/>
                  <a:pt x="6892290" y="4590126"/>
                </a:cubicBezTo>
                <a:cubicBezTo>
                  <a:pt x="6881495" y="4611081"/>
                  <a:pt x="6915785" y="4626956"/>
                  <a:pt x="6925310" y="4605366"/>
                </a:cubicBezTo>
                <a:close/>
                <a:moveTo>
                  <a:pt x="6958965" y="4554566"/>
                </a:moveTo>
                <a:cubicBezTo>
                  <a:pt x="6978015" y="4562821"/>
                  <a:pt x="6990081" y="4532341"/>
                  <a:pt x="6971031" y="4525356"/>
                </a:cubicBezTo>
                <a:cubicBezTo>
                  <a:pt x="6951981" y="4517101"/>
                  <a:pt x="6939915" y="4546946"/>
                  <a:pt x="6958965" y="4554566"/>
                </a:cubicBezTo>
                <a:close/>
                <a:moveTo>
                  <a:pt x="7275195" y="4854921"/>
                </a:moveTo>
                <a:cubicBezTo>
                  <a:pt x="7283450" y="4800946"/>
                  <a:pt x="7201535" y="4838411"/>
                  <a:pt x="7248525" y="4866986"/>
                </a:cubicBezTo>
                <a:lnTo>
                  <a:pt x="7248525" y="4866986"/>
                </a:lnTo>
                <a:cubicBezTo>
                  <a:pt x="7259320" y="4871431"/>
                  <a:pt x="7271385" y="4865716"/>
                  <a:pt x="7275195" y="4854921"/>
                </a:cubicBezTo>
                <a:close/>
                <a:moveTo>
                  <a:pt x="7282815" y="5172421"/>
                </a:moveTo>
                <a:cubicBezTo>
                  <a:pt x="7313295" y="5186391"/>
                  <a:pt x="7334250" y="5138131"/>
                  <a:pt x="7303135" y="5124796"/>
                </a:cubicBezTo>
                <a:cubicBezTo>
                  <a:pt x="7272656" y="5111461"/>
                  <a:pt x="7251700" y="5159721"/>
                  <a:pt x="7282815" y="5172421"/>
                </a:cubicBezTo>
                <a:close/>
                <a:moveTo>
                  <a:pt x="7260590" y="5306406"/>
                </a:moveTo>
                <a:cubicBezTo>
                  <a:pt x="7277100" y="5274021"/>
                  <a:pt x="7225665" y="5248621"/>
                  <a:pt x="7209790" y="5281641"/>
                </a:cubicBezTo>
                <a:cubicBezTo>
                  <a:pt x="7193281" y="5314026"/>
                  <a:pt x="7244715" y="5340061"/>
                  <a:pt x="7260590" y="5306406"/>
                </a:cubicBezTo>
                <a:close/>
                <a:moveTo>
                  <a:pt x="7322820" y="4673311"/>
                </a:moveTo>
                <a:cubicBezTo>
                  <a:pt x="7342506" y="4678391"/>
                  <a:pt x="7350760" y="4647276"/>
                  <a:pt x="7330440" y="4642196"/>
                </a:cubicBezTo>
                <a:cubicBezTo>
                  <a:pt x="7310756" y="4637116"/>
                  <a:pt x="7303135" y="4668231"/>
                  <a:pt x="7322820" y="4673311"/>
                </a:cubicBezTo>
                <a:close/>
                <a:moveTo>
                  <a:pt x="7312025" y="4867621"/>
                </a:moveTo>
                <a:cubicBezTo>
                  <a:pt x="7303135" y="4893021"/>
                  <a:pt x="7343140" y="4906356"/>
                  <a:pt x="7351395" y="4880956"/>
                </a:cubicBezTo>
                <a:cubicBezTo>
                  <a:pt x="7360285" y="4855556"/>
                  <a:pt x="7320281" y="4842221"/>
                  <a:pt x="7312025" y="4867621"/>
                </a:cubicBezTo>
                <a:close/>
                <a:moveTo>
                  <a:pt x="6767831" y="4699346"/>
                </a:moveTo>
                <a:cubicBezTo>
                  <a:pt x="6742431" y="4682836"/>
                  <a:pt x="6717665" y="4723476"/>
                  <a:pt x="6743065" y="4738716"/>
                </a:cubicBezTo>
                <a:cubicBezTo>
                  <a:pt x="6769100" y="4755226"/>
                  <a:pt x="6793865" y="4715221"/>
                  <a:pt x="6767831" y="4699346"/>
                </a:cubicBezTo>
                <a:close/>
                <a:moveTo>
                  <a:pt x="7183120" y="5419436"/>
                </a:moveTo>
                <a:cubicBezTo>
                  <a:pt x="7138035" y="5395941"/>
                  <a:pt x="7117715" y="5475951"/>
                  <a:pt x="7167881" y="5477221"/>
                </a:cubicBezTo>
                <a:cubicBezTo>
                  <a:pt x="7198995" y="5478491"/>
                  <a:pt x="7211060" y="5434041"/>
                  <a:pt x="7183120" y="5419436"/>
                </a:cubicBezTo>
                <a:close/>
                <a:moveTo>
                  <a:pt x="7211695" y="5708361"/>
                </a:moveTo>
                <a:cubicBezTo>
                  <a:pt x="7249795" y="5728046"/>
                  <a:pt x="7280275" y="5668356"/>
                  <a:pt x="7241540" y="5649306"/>
                </a:cubicBezTo>
                <a:cubicBezTo>
                  <a:pt x="7203440" y="5628986"/>
                  <a:pt x="7172960" y="5689311"/>
                  <a:pt x="7211695" y="5708361"/>
                </a:cubicBezTo>
                <a:close/>
                <a:moveTo>
                  <a:pt x="7199631" y="4639021"/>
                </a:moveTo>
                <a:cubicBezTo>
                  <a:pt x="7219315" y="4645371"/>
                  <a:pt x="7228840" y="4614256"/>
                  <a:pt x="7208520" y="4608541"/>
                </a:cubicBezTo>
                <a:cubicBezTo>
                  <a:pt x="7189470" y="4602191"/>
                  <a:pt x="7179945" y="4633306"/>
                  <a:pt x="7199631" y="4639021"/>
                </a:cubicBezTo>
                <a:close/>
                <a:moveTo>
                  <a:pt x="7168515" y="4724111"/>
                </a:moveTo>
                <a:cubicBezTo>
                  <a:pt x="7190740" y="4732366"/>
                  <a:pt x="7203440" y="4697441"/>
                  <a:pt x="7180581" y="4689821"/>
                </a:cubicBezTo>
                <a:cubicBezTo>
                  <a:pt x="7158356" y="4681566"/>
                  <a:pt x="7146290" y="4716491"/>
                  <a:pt x="7168515" y="4724111"/>
                </a:cubicBezTo>
                <a:close/>
                <a:moveTo>
                  <a:pt x="7138670" y="4619971"/>
                </a:moveTo>
                <a:cubicBezTo>
                  <a:pt x="7157720" y="4626321"/>
                  <a:pt x="7168515" y="4595841"/>
                  <a:pt x="7148831" y="4589491"/>
                </a:cubicBezTo>
                <a:cubicBezTo>
                  <a:pt x="7129145" y="4583141"/>
                  <a:pt x="7118985" y="4613621"/>
                  <a:pt x="7138670" y="4619971"/>
                </a:cubicBezTo>
                <a:close/>
                <a:moveTo>
                  <a:pt x="7114540" y="4769196"/>
                </a:moveTo>
                <a:cubicBezTo>
                  <a:pt x="7089775" y="4758401"/>
                  <a:pt x="7073265" y="4797136"/>
                  <a:pt x="7098031" y="4807296"/>
                </a:cubicBezTo>
                <a:cubicBezTo>
                  <a:pt x="7122795" y="4818726"/>
                  <a:pt x="7139940" y="4779356"/>
                  <a:pt x="7114540" y="4769196"/>
                </a:cubicBezTo>
                <a:close/>
                <a:moveTo>
                  <a:pt x="7261225" y="4656801"/>
                </a:moveTo>
                <a:cubicBezTo>
                  <a:pt x="7280910" y="4662516"/>
                  <a:pt x="7289800" y="4631401"/>
                  <a:pt x="7269481" y="4626321"/>
                </a:cubicBezTo>
                <a:cubicBezTo>
                  <a:pt x="7249795" y="4620606"/>
                  <a:pt x="7241540" y="4651721"/>
                  <a:pt x="7261225" y="4656801"/>
                </a:cubicBezTo>
                <a:close/>
                <a:moveTo>
                  <a:pt x="7301231" y="5023196"/>
                </a:moveTo>
                <a:cubicBezTo>
                  <a:pt x="7329170" y="5034626"/>
                  <a:pt x="7346315" y="4990176"/>
                  <a:pt x="7317740" y="4979381"/>
                </a:cubicBezTo>
                <a:cubicBezTo>
                  <a:pt x="7289800" y="4968586"/>
                  <a:pt x="7272656" y="5013036"/>
                  <a:pt x="7301231" y="5023196"/>
                </a:cubicBezTo>
                <a:close/>
                <a:moveTo>
                  <a:pt x="7306310" y="4769196"/>
                </a:moveTo>
                <a:cubicBezTo>
                  <a:pt x="7328535" y="4776181"/>
                  <a:pt x="7339965" y="4740621"/>
                  <a:pt x="7316470" y="4734271"/>
                </a:cubicBezTo>
                <a:cubicBezTo>
                  <a:pt x="7294245" y="4727286"/>
                  <a:pt x="7283450" y="4762846"/>
                  <a:pt x="7306310" y="4769196"/>
                </a:cubicBezTo>
                <a:close/>
                <a:moveTo>
                  <a:pt x="7237095" y="4747606"/>
                </a:moveTo>
                <a:cubicBezTo>
                  <a:pt x="7259320" y="4755226"/>
                  <a:pt x="7271385" y="4719666"/>
                  <a:pt x="7248525" y="4712681"/>
                </a:cubicBezTo>
                <a:cubicBezTo>
                  <a:pt x="7226300" y="4705061"/>
                  <a:pt x="7214235" y="4740621"/>
                  <a:pt x="7237095" y="4747606"/>
                </a:cubicBezTo>
                <a:close/>
                <a:moveTo>
                  <a:pt x="6635115" y="4865081"/>
                </a:moveTo>
                <a:cubicBezTo>
                  <a:pt x="6606540" y="4841586"/>
                  <a:pt x="6570981" y="4886671"/>
                  <a:pt x="6600190" y="4909531"/>
                </a:cubicBezTo>
                <a:cubicBezTo>
                  <a:pt x="6628131" y="4932391"/>
                  <a:pt x="6664325" y="4887941"/>
                  <a:pt x="6635115" y="4865081"/>
                </a:cubicBezTo>
                <a:close/>
                <a:moveTo>
                  <a:pt x="7674610" y="5627081"/>
                </a:moveTo>
                <a:cubicBezTo>
                  <a:pt x="7669531" y="5666451"/>
                  <a:pt x="7731760" y="5673436"/>
                  <a:pt x="7735570" y="5633431"/>
                </a:cubicBezTo>
                <a:cubicBezTo>
                  <a:pt x="7740650" y="5594696"/>
                  <a:pt x="7678420" y="5587711"/>
                  <a:pt x="7674610" y="5627081"/>
                </a:cubicBezTo>
                <a:close/>
                <a:moveTo>
                  <a:pt x="7719695" y="4987001"/>
                </a:moveTo>
                <a:cubicBezTo>
                  <a:pt x="7746365" y="4990811"/>
                  <a:pt x="7752081" y="4948901"/>
                  <a:pt x="7725410" y="4945726"/>
                </a:cubicBezTo>
                <a:cubicBezTo>
                  <a:pt x="7698740" y="4941916"/>
                  <a:pt x="7693025" y="4983826"/>
                  <a:pt x="7719695" y="4987001"/>
                </a:cubicBezTo>
                <a:close/>
                <a:moveTo>
                  <a:pt x="7764145" y="4742526"/>
                </a:moveTo>
                <a:cubicBezTo>
                  <a:pt x="7784465" y="4744431"/>
                  <a:pt x="7786370" y="4712046"/>
                  <a:pt x="7766050" y="4710776"/>
                </a:cubicBezTo>
                <a:cubicBezTo>
                  <a:pt x="7745731" y="4709506"/>
                  <a:pt x="7743825" y="4741256"/>
                  <a:pt x="7764145" y="4742526"/>
                </a:cubicBezTo>
                <a:close/>
                <a:moveTo>
                  <a:pt x="7765415" y="5455631"/>
                </a:moveTo>
                <a:cubicBezTo>
                  <a:pt x="7770495" y="5419436"/>
                  <a:pt x="7713345" y="5412451"/>
                  <a:pt x="7709535" y="5448646"/>
                </a:cubicBezTo>
                <a:cubicBezTo>
                  <a:pt x="7704456" y="5485476"/>
                  <a:pt x="7761606" y="5492461"/>
                  <a:pt x="7765415" y="5455631"/>
                </a:cubicBezTo>
                <a:close/>
                <a:moveTo>
                  <a:pt x="7828281" y="4745066"/>
                </a:moveTo>
                <a:cubicBezTo>
                  <a:pt x="7848600" y="4745701"/>
                  <a:pt x="7849870" y="4713951"/>
                  <a:pt x="7829550" y="4713316"/>
                </a:cubicBezTo>
                <a:cubicBezTo>
                  <a:pt x="7808595" y="4712681"/>
                  <a:pt x="7807960" y="4745066"/>
                  <a:pt x="7828281" y="4745066"/>
                </a:cubicBezTo>
                <a:close/>
                <a:moveTo>
                  <a:pt x="7741285" y="5093046"/>
                </a:moveTo>
                <a:cubicBezTo>
                  <a:pt x="7709535" y="5087966"/>
                  <a:pt x="7705725" y="5139401"/>
                  <a:pt x="7738110" y="5139401"/>
                </a:cubicBezTo>
                <a:cubicBezTo>
                  <a:pt x="7766050" y="5140036"/>
                  <a:pt x="7769225" y="5096221"/>
                  <a:pt x="7741285" y="5093046"/>
                </a:cubicBezTo>
                <a:close/>
                <a:moveTo>
                  <a:pt x="7804150" y="4861906"/>
                </a:moveTo>
                <a:cubicBezTo>
                  <a:pt x="7827645" y="4863811"/>
                  <a:pt x="7830820" y="4826346"/>
                  <a:pt x="7806690" y="4825076"/>
                </a:cubicBezTo>
                <a:cubicBezTo>
                  <a:pt x="7783195" y="4823171"/>
                  <a:pt x="7780656" y="4860636"/>
                  <a:pt x="7804150" y="4861906"/>
                </a:cubicBezTo>
                <a:close/>
                <a:moveTo>
                  <a:pt x="7800340" y="4996526"/>
                </a:moveTo>
                <a:cubicBezTo>
                  <a:pt x="7827010" y="4999066"/>
                  <a:pt x="7830820" y="4957156"/>
                  <a:pt x="7804150" y="4955251"/>
                </a:cubicBezTo>
                <a:cubicBezTo>
                  <a:pt x="7777481" y="4952076"/>
                  <a:pt x="7773670" y="4993986"/>
                  <a:pt x="7800340" y="4996526"/>
                </a:cubicBezTo>
                <a:close/>
                <a:moveTo>
                  <a:pt x="7639685" y="4974301"/>
                </a:moveTo>
                <a:cubicBezTo>
                  <a:pt x="7666356" y="4979381"/>
                  <a:pt x="7673975" y="4937471"/>
                  <a:pt x="7646670" y="4933026"/>
                </a:cubicBezTo>
                <a:cubicBezTo>
                  <a:pt x="7620000" y="4928581"/>
                  <a:pt x="7613015" y="4970491"/>
                  <a:pt x="7639685" y="4974301"/>
                </a:cubicBezTo>
                <a:close/>
                <a:moveTo>
                  <a:pt x="7637145" y="4731096"/>
                </a:moveTo>
                <a:cubicBezTo>
                  <a:pt x="7657465" y="4733636"/>
                  <a:pt x="7661275" y="4701886"/>
                  <a:pt x="7640956" y="4699346"/>
                </a:cubicBezTo>
                <a:cubicBezTo>
                  <a:pt x="7620000" y="4696806"/>
                  <a:pt x="7616190" y="4729191"/>
                  <a:pt x="7637145" y="4731096"/>
                </a:cubicBezTo>
                <a:close/>
                <a:moveTo>
                  <a:pt x="7828281" y="5103206"/>
                </a:moveTo>
                <a:cubicBezTo>
                  <a:pt x="7798435" y="5100031"/>
                  <a:pt x="7793990" y="5147656"/>
                  <a:pt x="7824470" y="5149561"/>
                </a:cubicBezTo>
                <a:cubicBezTo>
                  <a:pt x="7853681" y="5152736"/>
                  <a:pt x="7858125" y="5105111"/>
                  <a:pt x="7828281" y="5103206"/>
                </a:cubicBezTo>
                <a:close/>
                <a:moveTo>
                  <a:pt x="7731760" y="4855556"/>
                </a:moveTo>
                <a:cubicBezTo>
                  <a:pt x="7755256" y="4858731"/>
                  <a:pt x="7759065" y="4821266"/>
                  <a:pt x="7735570" y="4818726"/>
                </a:cubicBezTo>
                <a:cubicBezTo>
                  <a:pt x="7712075" y="4816186"/>
                  <a:pt x="7708265" y="4853651"/>
                  <a:pt x="7731760" y="4855556"/>
                </a:cubicBezTo>
                <a:close/>
                <a:moveTo>
                  <a:pt x="7644131" y="4826346"/>
                </a:moveTo>
                <a:cubicBezTo>
                  <a:pt x="7640320" y="4849841"/>
                  <a:pt x="7677785" y="4854921"/>
                  <a:pt x="7680325" y="4831426"/>
                </a:cubicBezTo>
                <a:cubicBezTo>
                  <a:pt x="7684135" y="4807931"/>
                  <a:pt x="7647306" y="4802851"/>
                  <a:pt x="7644131" y="4826346"/>
                </a:cubicBezTo>
                <a:close/>
                <a:moveTo>
                  <a:pt x="7700645" y="4737446"/>
                </a:moveTo>
                <a:cubicBezTo>
                  <a:pt x="7720965" y="4739351"/>
                  <a:pt x="7724140" y="4707601"/>
                  <a:pt x="7703185" y="4705696"/>
                </a:cubicBezTo>
                <a:cubicBezTo>
                  <a:pt x="7682865" y="4703791"/>
                  <a:pt x="7680325" y="4736176"/>
                  <a:pt x="7700645" y="4737446"/>
                </a:cubicBezTo>
                <a:close/>
                <a:moveTo>
                  <a:pt x="7637781" y="5261321"/>
                </a:moveTo>
                <a:cubicBezTo>
                  <a:pt x="7630795" y="5293706"/>
                  <a:pt x="7682231" y="5304501"/>
                  <a:pt x="7688581" y="5270846"/>
                </a:cubicBezTo>
                <a:cubicBezTo>
                  <a:pt x="7695565" y="5238461"/>
                  <a:pt x="7644131" y="5228301"/>
                  <a:pt x="7637781" y="5261321"/>
                </a:cubicBezTo>
                <a:close/>
                <a:moveTo>
                  <a:pt x="7654290" y="5078441"/>
                </a:moveTo>
                <a:cubicBezTo>
                  <a:pt x="7621906" y="5072091"/>
                  <a:pt x="7616825" y="5124796"/>
                  <a:pt x="7649845" y="5124796"/>
                </a:cubicBezTo>
                <a:cubicBezTo>
                  <a:pt x="7677150" y="5125431"/>
                  <a:pt x="7681595" y="5082886"/>
                  <a:pt x="7654290" y="5078441"/>
                </a:cubicBezTo>
                <a:close/>
                <a:moveTo>
                  <a:pt x="7830820" y="5288626"/>
                </a:moveTo>
                <a:cubicBezTo>
                  <a:pt x="7828281" y="5321646"/>
                  <a:pt x="7880985" y="5324821"/>
                  <a:pt x="7882256" y="5291166"/>
                </a:cubicBezTo>
                <a:cubicBezTo>
                  <a:pt x="7884160" y="5258146"/>
                  <a:pt x="7832090" y="5255606"/>
                  <a:pt x="7830820" y="5288626"/>
                </a:cubicBezTo>
                <a:close/>
                <a:moveTo>
                  <a:pt x="7976235" y="5456901"/>
                </a:moveTo>
                <a:cubicBezTo>
                  <a:pt x="7975600" y="5441661"/>
                  <a:pt x="7961631" y="5429596"/>
                  <a:pt x="7946390" y="5430231"/>
                </a:cubicBezTo>
                <a:cubicBezTo>
                  <a:pt x="7910831" y="5432136"/>
                  <a:pt x="7912735" y="5487381"/>
                  <a:pt x="7948295" y="5486746"/>
                </a:cubicBezTo>
                <a:cubicBezTo>
                  <a:pt x="7964170" y="5487381"/>
                  <a:pt x="7977506" y="5472776"/>
                  <a:pt x="7976235" y="5456901"/>
                </a:cubicBezTo>
                <a:close/>
                <a:moveTo>
                  <a:pt x="7929881" y="5600411"/>
                </a:moveTo>
                <a:cubicBezTo>
                  <a:pt x="7889875" y="5604221"/>
                  <a:pt x="7897495" y="5666451"/>
                  <a:pt x="7936865" y="5661371"/>
                </a:cubicBezTo>
                <a:cubicBezTo>
                  <a:pt x="7976235" y="5657561"/>
                  <a:pt x="7969250" y="5595331"/>
                  <a:pt x="7929881" y="5600411"/>
                </a:cubicBezTo>
                <a:close/>
                <a:moveTo>
                  <a:pt x="7952740" y="5265766"/>
                </a:moveTo>
                <a:cubicBezTo>
                  <a:pt x="7919085" y="5265766"/>
                  <a:pt x="7920990" y="5318471"/>
                  <a:pt x="7954010" y="5317201"/>
                </a:cubicBezTo>
                <a:cubicBezTo>
                  <a:pt x="7987665" y="5317201"/>
                  <a:pt x="7986395" y="5264496"/>
                  <a:pt x="7952740" y="5265766"/>
                </a:cubicBezTo>
                <a:close/>
                <a:moveTo>
                  <a:pt x="8021320" y="4865081"/>
                </a:moveTo>
                <a:cubicBezTo>
                  <a:pt x="8045450" y="4865081"/>
                  <a:pt x="8044815" y="4826981"/>
                  <a:pt x="8020685" y="4828251"/>
                </a:cubicBezTo>
                <a:cubicBezTo>
                  <a:pt x="7997190" y="4828886"/>
                  <a:pt x="7997825" y="4865081"/>
                  <a:pt x="8021320" y="4865081"/>
                </a:cubicBezTo>
                <a:close/>
                <a:moveTo>
                  <a:pt x="7955915" y="4745701"/>
                </a:moveTo>
                <a:cubicBezTo>
                  <a:pt x="7976870" y="4745701"/>
                  <a:pt x="7976235" y="4713316"/>
                  <a:pt x="7955281" y="4713951"/>
                </a:cubicBezTo>
                <a:cubicBezTo>
                  <a:pt x="7934960" y="4713951"/>
                  <a:pt x="7935595" y="4745701"/>
                  <a:pt x="7955915" y="4745701"/>
                </a:cubicBezTo>
                <a:close/>
                <a:moveTo>
                  <a:pt x="8003540" y="5154006"/>
                </a:moveTo>
                <a:cubicBezTo>
                  <a:pt x="8034020" y="5154006"/>
                  <a:pt x="8033385" y="5105746"/>
                  <a:pt x="8002906" y="5107651"/>
                </a:cubicBezTo>
                <a:cubicBezTo>
                  <a:pt x="7973060" y="5108286"/>
                  <a:pt x="7974331" y="5154641"/>
                  <a:pt x="8003540" y="5154006"/>
                </a:cubicBezTo>
                <a:close/>
                <a:moveTo>
                  <a:pt x="7942581" y="4982556"/>
                </a:moveTo>
                <a:cubicBezTo>
                  <a:pt x="7941945" y="5009861"/>
                  <a:pt x="7984490" y="5009226"/>
                  <a:pt x="7984490" y="4982556"/>
                </a:cubicBezTo>
                <a:cubicBezTo>
                  <a:pt x="7984490" y="4955886"/>
                  <a:pt x="7941945" y="4955886"/>
                  <a:pt x="7942581" y="4982556"/>
                </a:cubicBezTo>
                <a:close/>
                <a:moveTo>
                  <a:pt x="7891781" y="5130511"/>
                </a:moveTo>
                <a:cubicBezTo>
                  <a:pt x="7890510" y="5160356"/>
                  <a:pt x="7938135" y="5162261"/>
                  <a:pt x="7938135" y="5131781"/>
                </a:cubicBezTo>
                <a:cubicBezTo>
                  <a:pt x="7939406" y="5101301"/>
                  <a:pt x="7891781" y="5100666"/>
                  <a:pt x="7891781" y="5130511"/>
                </a:cubicBezTo>
                <a:close/>
                <a:moveTo>
                  <a:pt x="7573645" y="4814916"/>
                </a:moveTo>
                <a:cubicBezTo>
                  <a:pt x="7569200" y="4838411"/>
                  <a:pt x="7606031" y="4844761"/>
                  <a:pt x="7609840" y="4821266"/>
                </a:cubicBezTo>
                <a:cubicBezTo>
                  <a:pt x="7613650" y="4797771"/>
                  <a:pt x="7576820" y="4790786"/>
                  <a:pt x="7573645" y="4814916"/>
                </a:cubicBezTo>
                <a:close/>
                <a:moveTo>
                  <a:pt x="7877175" y="4865716"/>
                </a:moveTo>
                <a:cubicBezTo>
                  <a:pt x="7900670" y="4866986"/>
                  <a:pt x="7902575" y="4829521"/>
                  <a:pt x="7878445" y="4828886"/>
                </a:cubicBezTo>
                <a:cubicBezTo>
                  <a:pt x="7854315" y="4827616"/>
                  <a:pt x="7853045" y="4865081"/>
                  <a:pt x="7877175" y="4865716"/>
                </a:cubicBezTo>
                <a:close/>
                <a:moveTo>
                  <a:pt x="7870825" y="5461346"/>
                </a:moveTo>
                <a:cubicBezTo>
                  <a:pt x="7872731" y="5424516"/>
                  <a:pt x="7814945" y="5423246"/>
                  <a:pt x="7814310" y="5459441"/>
                </a:cubicBezTo>
                <a:cubicBezTo>
                  <a:pt x="7813040" y="5496271"/>
                  <a:pt x="7870190" y="5498176"/>
                  <a:pt x="7870825" y="5461346"/>
                </a:cubicBezTo>
                <a:close/>
                <a:moveTo>
                  <a:pt x="7883525" y="4960331"/>
                </a:moveTo>
                <a:cubicBezTo>
                  <a:pt x="7856220" y="4958426"/>
                  <a:pt x="7854315" y="5000971"/>
                  <a:pt x="7881620" y="5002241"/>
                </a:cubicBezTo>
                <a:cubicBezTo>
                  <a:pt x="7908290" y="5003511"/>
                  <a:pt x="7910831" y="4960966"/>
                  <a:pt x="7883525" y="4960331"/>
                </a:cubicBezTo>
                <a:close/>
                <a:moveTo>
                  <a:pt x="7818756" y="5606126"/>
                </a:moveTo>
                <a:cubicBezTo>
                  <a:pt x="7778750" y="5605491"/>
                  <a:pt x="7778750" y="5667721"/>
                  <a:pt x="7818756" y="5667721"/>
                </a:cubicBezTo>
                <a:cubicBezTo>
                  <a:pt x="7858760" y="5668356"/>
                  <a:pt x="7858760" y="5605491"/>
                  <a:pt x="7818756" y="5606126"/>
                </a:cubicBezTo>
                <a:close/>
                <a:moveTo>
                  <a:pt x="7949565" y="4866351"/>
                </a:moveTo>
                <a:cubicBezTo>
                  <a:pt x="7949565" y="4866351"/>
                  <a:pt x="7949565" y="4866351"/>
                  <a:pt x="7949565" y="4866351"/>
                </a:cubicBezTo>
                <a:cubicBezTo>
                  <a:pt x="7973695" y="4866351"/>
                  <a:pt x="7973060" y="4829521"/>
                  <a:pt x="7949565" y="4829521"/>
                </a:cubicBezTo>
                <a:cubicBezTo>
                  <a:pt x="7925435" y="4829521"/>
                  <a:pt x="7925435" y="4866986"/>
                  <a:pt x="7949565" y="4866351"/>
                </a:cubicBezTo>
                <a:close/>
                <a:moveTo>
                  <a:pt x="7892415" y="4746336"/>
                </a:moveTo>
                <a:cubicBezTo>
                  <a:pt x="7912735" y="4746971"/>
                  <a:pt x="7913370" y="4714586"/>
                  <a:pt x="7892415" y="4714586"/>
                </a:cubicBezTo>
                <a:cubicBezTo>
                  <a:pt x="7871460" y="4714586"/>
                  <a:pt x="7871460" y="4746336"/>
                  <a:pt x="7892415" y="4746336"/>
                </a:cubicBezTo>
                <a:close/>
                <a:moveTo>
                  <a:pt x="6638925" y="4732366"/>
                </a:moveTo>
                <a:cubicBezTo>
                  <a:pt x="6612256" y="4712046"/>
                  <a:pt x="6581140" y="4754591"/>
                  <a:pt x="6608445" y="4774276"/>
                </a:cubicBezTo>
                <a:cubicBezTo>
                  <a:pt x="6635115" y="4793961"/>
                  <a:pt x="6666231" y="4751416"/>
                  <a:pt x="6638925" y="4732366"/>
                </a:cubicBezTo>
                <a:close/>
                <a:moveTo>
                  <a:pt x="6593840" y="4642196"/>
                </a:moveTo>
                <a:cubicBezTo>
                  <a:pt x="6618606" y="4659341"/>
                  <a:pt x="6645275" y="4619971"/>
                  <a:pt x="6619875" y="4603461"/>
                </a:cubicBezTo>
                <a:cubicBezTo>
                  <a:pt x="6595110" y="4585681"/>
                  <a:pt x="6568440" y="4625051"/>
                  <a:pt x="6593840" y="4642196"/>
                </a:cubicBezTo>
                <a:close/>
                <a:moveTo>
                  <a:pt x="6797675" y="4843491"/>
                </a:moveTo>
                <a:cubicBezTo>
                  <a:pt x="6770370" y="4824441"/>
                  <a:pt x="6741160" y="4868256"/>
                  <a:pt x="6769100" y="4886036"/>
                </a:cubicBezTo>
                <a:cubicBezTo>
                  <a:pt x="6796406" y="4905086"/>
                  <a:pt x="6825615" y="4861271"/>
                  <a:pt x="6797675" y="4843491"/>
                </a:cubicBezTo>
                <a:close/>
                <a:moveTo>
                  <a:pt x="6771006" y="4550121"/>
                </a:moveTo>
                <a:cubicBezTo>
                  <a:pt x="6791960" y="4561551"/>
                  <a:pt x="6809106" y="4527896"/>
                  <a:pt x="6787515" y="4517736"/>
                </a:cubicBezTo>
                <a:cubicBezTo>
                  <a:pt x="6767195" y="4506306"/>
                  <a:pt x="6749415" y="4539961"/>
                  <a:pt x="6771006" y="4550121"/>
                </a:cubicBezTo>
                <a:close/>
                <a:moveTo>
                  <a:pt x="7307581" y="5717251"/>
                </a:moveTo>
                <a:cubicBezTo>
                  <a:pt x="7290435" y="5756621"/>
                  <a:pt x="7352665" y="5782656"/>
                  <a:pt x="7369175" y="5742651"/>
                </a:cubicBezTo>
                <a:cubicBezTo>
                  <a:pt x="7385685" y="5703281"/>
                  <a:pt x="7323456" y="5677246"/>
                  <a:pt x="7307581" y="5717251"/>
                </a:cubicBezTo>
                <a:close/>
                <a:moveTo>
                  <a:pt x="7376160" y="4788881"/>
                </a:moveTo>
                <a:cubicBezTo>
                  <a:pt x="7399020" y="4795231"/>
                  <a:pt x="7408545" y="4759036"/>
                  <a:pt x="7385685" y="4753321"/>
                </a:cubicBezTo>
                <a:cubicBezTo>
                  <a:pt x="7362825" y="4746971"/>
                  <a:pt x="7352665" y="4783166"/>
                  <a:pt x="7376160" y="4788881"/>
                </a:cubicBezTo>
                <a:close/>
                <a:moveTo>
                  <a:pt x="7373620" y="5209251"/>
                </a:moveTo>
                <a:cubicBezTo>
                  <a:pt x="7404735" y="5221316"/>
                  <a:pt x="7423150" y="5172421"/>
                  <a:pt x="7392035" y="5160991"/>
                </a:cubicBezTo>
                <a:cubicBezTo>
                  <a:pt x="7360920" y="5148926"/>
                  <a:pt x="7342506" y="5198456"/>
                  <a:pt x="7373620" y="5209251"/>
                </a:cubicBezTo>
                <a:close/>
                <a:moveTo>
                  <a:pt x="7357110" y="5349586"/>
                </a:moveTo>
                <a:cubicBezTo>
                  <a:pt x="7371081" y="5276561"/>
                  <a:pt x="7259320" y="5321011"/>
                  <a:pt x="7320281" y="5364191"/>
                </a:cubicBezTo>
                <a:lnTo>
                  <a:pt x="7320281" y="5364191"/>
                </a:lnTo>
                <a:cubicBezTo>
                  <a:pt x="7334250" y="5370541"/>
                  <a:pt x="7350760" y="5364191"/>
                  <a:pt x="7357110" y="5349586"/>
                </a:cubicBezTo>
                <a:close/>
                <a:moveTo>
                  <a:pt x="6856095" y="5100666"/>
                </a:moveTo>
                <a:cubicBezTo>
                  <a:pt x="6885940" y="5121621"/>
                  <a:pt x="6918960" y="5074631"/>
                  <a:pt x="6888481" y="5054311"/>
                </a:cubicBezTo>
                <a:cubicBezTo>
                  <a:pt x="6858635" y="5032721"/>
                  <a:pt x="6825615" y="5080346"/>
                  <a:pt x="6856095" y="5100666"/>
                </a:cubicBezTo>
                <a:close/>
                <a:moveTo>
                  <a:pt x="7385050" y="4687916"/>
                </a:moveTo>
                <a:cubicBezTo>
                  <a:pt x="7404735" y="4692996"/>
                  <a:pt x="7412356" y="4661246"/>
                  <a:pt x="7392035" y="4656801"/>
                </a:cubicBezTo>
                <a:cubicBezTo>
                  <a:pt x="7371715" y="4652356"/>
                  <a:pt x="7364731" y="4684106"/>
                  <a:pt x="7385050" y="4687916"/>
                </a:cubicBezTo>
                <a:close/>
                <a:moveTo>
                  <a:pt x="6843395" y="4903816"/>
                </a:moveTo>
                <a:cubicBezTo>
                  <a:pt x="6824981" y="4931756"/>
                  <a:pt x="6868795" y="4959696"/>
                  <a:pt x="6886575" y="4931756"/>
                </a:cubicBezTo>
                <a:cubicBezTo>
                  <a:pt x="6904990" y="4903816"/>
                  <a:pt x="6860540" y="4875876"/>
                  <a:pt x="6843395" y="4903816"/>
                </a:cubicBezTo>
                <a:close/>
                <a:moveTo>
                  <a:pt x="6598285" y="4542501"/>
                </a:moveTo>
                <a:cubicBezTo>
                  <a:pt x="6621145" y="4557106"/>
                  <a:pt x="6643370" y="4520911"/>
                  <a:pt x="6620510" y="4506941"/>
                </a:cubicBezTo>
                <a:cubicBezTo>
                  <a:pt x="6597650" y="4492336"/>
                  <a:pt x="6575425" y="4528531"/>
                  <a:pt x="6598285" y="4542501"/>
                </a:cubicBezTo>
                <a:close/>
                <a:moveTo>
                  <a:pt x="6843395" y="4745701"/>
                </a:moveTo>
                <a:cubicBezTo>
                  <a:pt x="6817360" y="4729826"/>
                  <a:pt x="6793231" y="4770466"/>
                  <a:pt x="6819900" y="4785706"/>
                </a:cubicBezTo>
                <a:lnTo>
                  <a:pt x="6819900" y="4785706"/>
                </a:lnTo>
                <a:cubicBezTo>
                  <a:pt x="6845300" y="4801581"/>
                  <a:pt x="6870065" y="4760941"/>
                  <a:pt x="6843395" y="4745701"/>
                </a:cubicBezTo>
                <a:close/>
                <a:moveTo>
                  <a:pt x="6593840" y="5068281"/>
                </a:moveTo>
                <a:cubicBezTo>
                  <a:pt x="6623685" y="5094951"/>
                  <a:pt x="6664325" y="5047326"/>
                  <a:pt x="6633845" y="5021926"/>
                </a:cubicBezTo>
                <a:cubicBezTo>
                  <a:pt x="6604000" y="4995256"/>
                  <a:pt x="6563360" y="5042881"/>
                  <a:pt x="6593840" y="5068281"/>
                </a:cubicBezTo>
                <a:close/>
                <a:moveTo>
                  <a:pt x="6693535" y="4652356"/>
                </a:moveTo>
                <a:cubicBezTo>
                  <a:pt x="6659245" y="4632036"/>
                  <a:pt x="6641465" y="4694266"/>
                  <a:pt x="6680835" y="4694901"/>
                </a:cubicBezTo>
                <a:cubicBezTo>
                  <a:pt x="6703060" y="4695536"/>
                  <a:pt x="6713220" y="4663786"/>
                  <a:pt x="6693535" y="4652356"/>
                </a:cubicBezTo>
                <a:close/>
                <a:moveTo>
                  <a:pt x="6633210" y="5279101"/>
                </a:moveTo>
                <a:cubicBezTo>
                  <a:pt x="6662420" y="5280371"/>
                  <a:pt x="6678295" y="5240366"/>
                  <a:pt x="6655435" y="5221316"/>
                </a:cubicBezTo>
                <a:cubicBezTo>
                  <a:pt x="6607810" y="5183216"/>
                  <a:pt x="6572250" y="5275291"/>
                  <a:pt x="6633210" y="5279101"/>
                </a:cubicBezTo>
                <a:close/>
                <a:moveTo>
                  <a:pt x="7400290" y="5009861"/>
                </a:moveTo>
                <a:cubicBezTo>
                  <a:pt x="7371715" y="4999701"/>
                  <a:pt x="7356475" y="5044786"/>
                  <a:pt x="7385050" y="5053676"/>
                </a:cubicBezTo>
                <a:cubicBezTo>
                  <a:pt x="7413625" y="5063836"/>
                  <a:pt x="7429500" y="5019386"/>
                  <a:pt x="7400290" y="5009861"/>
                </a:cubicBezTo>
                <a:close/>
                <a:moveTo>
                  <a:pt x="7502525" y="4800946"/>
                </a:moveTo>
                <a:cubicBezTo>
                  <a:pt x="7497445" y="4823806"/>
                  <a:pt x="7534275" y="4831426"/>
                  <a:pt x="7538720" y="4807931"/>
                </a:cubicBezTo>
                <a:cubicBezTo>
                  <a:pt x="7543800" y="4785071"/>
                  <a:pt x="7506970" y="4777451"/>
                  <a:pt x="7502525" y="4800946"/>
                </a:cubicBezTo>
                <a:close/>
                <a:moveTo>
                  <a:pt x="7480935" y="4940011"/>
                </a:moveTo>
                <a:cubicBezTo>
                  <a:pt x="7506970" y="4946996"/>
                  <a:pt x="7517765" y="4906356"/>
                  <a:pt x="7491095" y="4899371"/>
                </a:cubicBezTo>
                <a:cubicBezTo>
                  <a:pt x="7465060" y="4892386"/>
                  <a:pt x="7454265" y="4933661"/>
                  <a:pt x="7480935" y="4940011"/>
                </a:cubicBezTo>
                <a:close/>
                <a:moveTo>
                  <a:pt x="7510781" y="4712681"/>
                </a:moveTo>
                <a:cubicBezTo>
                  <a:pt x="7531100" y="4716491"/>
                  <a:pt x="7536815" y="4684741"/>
                  <a:pt x="7515860" y="4681566"/>
                </a:cubicBezTo>
                <a:cubicBezTo>
                  <a:pt x="7495540" y="4677756"/>
                  <a:pt x="7489825" y="4709506"/>
                  <a:pt x="7510781" y="4712681"/>
                </a:cubicBezTo>
                <a:close/>
                <a:moveTo>
                  <a:pt x="7557770" y="5104476"/>
                </a:moveTo>
                <a:lnTo>
                  <a:pt x="7557770" y="5104476"/>
                </a:lnTo>
                <a:cubicBezTo>
                  <a:pt x="7586981" y="5112096"/>
                  <a:pt x="7598410" y="5066376"/>
                  <a:pt x="7569200" y="5059391"/>
                </a:cubicBezTo>
                <a:cubicBezTo>
                  <a:pt x="7539990" y="5051771"/>
                  <a:pt x="7528560" y="5098126"/>
                  <a:pt x="7557770" y="5104476"/>
                </a:cubicBezTo>
                <a:close/>
                <a:moveTo>
                  <a:pt x="7593331" y="5251161"/>
                </a:moveTo>
                <a:cubicBezTo>
                  <a:pt x="7602220" y="5218776"/>
                  <a:pt x="7551420" y="5205441"/>
                  <a:pt x="7543165" y="5238461"/>
                </a:cubicBezTo>
                <a:cubicBezTo>
                  <a:pt x="7534275" y="5270211"/>
                  <a:pt x="7585075" y="5283546"/>
                  <a:pt x="7593331" y="5251161"/>
                </a:cubicBezTo>
                <a:close/>
                <a:moveTo>
                  <a:pt x="7573645" y="4722841"/>
                </a:moveTo>
                <a:cubicBezTo>
                  <a:pt x="7593965" y="4726016"/>
                  <a:pt x="7598410" y="4694266"/>
                  <a:pt x="7578090" y="4691726"/>
                </a:cubicBezTo>
                <a:cubicBezTo>
                  <a:pt x="7557770" y="4687916"/>
                  <a:pt x="7553325" y="4720301"/>
                  <a:pt x="7573645" y="4722841"/>
                </a:cubicBezTo>
                <a:close/>
                <a:moveTo>
                  <a:pt x="7559675" y="4958426"/>
                </a:moveTo>
                <a:cubicBezTo>
                  <a:pt x="7585710" y="4964776"/>
                  <a:pt x="7595235" y="4922866"/>
                  <a:pt x="7568565" y="4917786"/>
                </a:cubicBezTo>
                <a:cubicBezTo>
                  <a:pt x="7542531" y="4912071"/>
                  <a:pt x="7533640" y="4953346"/>
                  <a:pt x="7559675" y="4958426"/>
                </a:cubicBezTo>
                <a:close/>
                <a:moveTo>
                  <a:pt x="7511415" y="5592156"/>
                </a:moveTo>
                <a:cubicBezTo>
                  <a:pt x="7523481" y="5554056"/>
                  <a:pt x="7463790" y="5535641"/>
                  <a:pt x="7452995" y="5573741"/>
                </a:cubicBezTo>
                <a:cubicBezTo>
                  <a:pt x="7440295" y="5611841"/>
                  <a:pt x="7499985" y="5630891"/>
                  <a:pt x="7511415" y="5592156"/>
                </a:cubicBezTo>
                <a:close/>
                <a:moveTo>
                  <a:pt x="7585710" y="5642321"/>
                </a:moveTo>
                <a:cubicBezTo>
                  <a:pt x="7624445" y="5651211"/>
                  <a:pt x="7637781" y="5590251"/>
                  <a:pt x="7598410" y="5581996"/>
                </a:cubicBezTo>
                <a:cubicBezTo>
                  <a:pt x="7559675" y="5573106"/>
                  <a:pt x="7546975" y="5634701"/>
                  <a:pt x="7585710" y="5642321"/>
                </a:cubicBezTo>
                <a:close/>
                <a:moveTo>
                  <a:pt x="7388225" y="4892386"/>
                </a:moveTo>
                <a:cubicBezTo>
                  <a:pt x="7379970" y="4918421"/>
                  <a:pt x="7420610" y="4930486"/>
                  <a:pt x="7428231" y="4904451"/>
                </a:cubicBezTo>
                <a:cubicBezTo>
                  <a:pt x="7436485" y="4878416"/>
                  <a:pt x="7395845" y="4866351"/>
                  <a:pt x="7388225" y="4892386"/>
                </a:cubicBezTo>
                <a:close/>
                <a:moveTo>
                  <a:pt x="7447281" y="4701251"/>
                </a:moveTo>
                <a:cubicBezTo>
                  <a:pt x="7467600" y="4705696"/>
                  <a:pt x="7473950" y="4673946"/>
                  <a:pt x="7453631" y="4670136"/>
                </a:cubicBezTo>
                <a:cubicBezTo>
                  <a:pt x="7433310" y="4665691"/>
                  <a:pt x="7427595" y="4697441"/>
                  <a:pt x="7447281" y="4701251"/>
                </a:cubicBezTo>
                <a:close/>
                <a:moveTo>
                  <a:pt x="7446010" y="4806661"/>
                </a:moveTo>
                <a:cubicBezTo>
                  <a:pt x="7468870" y="4812376"/>
                  <a:pt x="7477760" y="4776181"/>
                  <a:pt x="7454265" y="4771101"/>
                </a:cubicBezTo>
                <a:cubicBezTo>
                  <a:pt x="7431406" y="4765386"/>
                  <a:pt x="7423150" y="4801581"/>
                  <a:pt x="7446010" y="4806661"/>
                </a:cubicBezTo>
                <a:close/>
                <a:moveTo>
                  <a:pt x="7484110" y="5036531"/>
                </a:moveTo>
                <a:cubicBezTo>
                  <a:pt x="7455535" y="5027641"/>
                  <a:pt x="7441565" y="5072726"/>
                  <a:pt x="7470775" y="5080981"/>
                </a:cubicBezTo>
                <a:cubicBezTo>
                  <a:pt x="7499350" y="5089871"/>
                  <a:pt x="7513320" y="5044786"/>
                  <a:pt x="7484110" y="5036531"/>
                </a:cubicBezTo>
                <a:close/>
                <a:moveTo>
                  <a:pt x="7463156" y="5739476"/>
                </a:moveTo>
                <a:cubicBezTo>
                  <a:pt x="7446010" y="5733761"/>
                  <a:pt x="7426960" y="5743921"/>
                  <a:pt x="7421881" y="5761701"/>
                </a:cubicBezTo>
                <a:cubicBezTo>
                  <a:pt x="7414895" y="5782656"/>
                  <a:pt x="7432040" y="5804881"/>
                  <a:pt x="7453631" y="5804246"/>
                </a:cubicBezTo>
                <a:cubicBezTo>
                  <a:pt x="7490460" y="5805516"/>
                  <a:pt x="7499350" y="5749636"/>
                  <a:pt x="7463156" y="5739476"/>
                </a:cubicBezTo>
                <a:close/>
                <a:moveTo>
                  <a:pt x="7482840" y="5192741"/>
                </a:moveTo>
                <a:cubicBezTo>
                  <a:pt x="7451090" y="5181946"/>
                  <a:pt x="7435215" y="5232111"/>
                  <a:pt x="7466965" y="5241636"/>
                </a:cubicBezTo>
                <a:cubicBezTo>
                  <a:pt x="7498715" y="5252431"/>
                  <a:pt x="7514590" y="5202901"/>
                  <a:pt x="7482840" y="5192741"/>
                </a:cubicBezTo>
                <a:close/>
                <a:moveTo>
                  <a:pt x="6769100" y="5038436"/>
                </a:moveTo>
                <a:cubicBezTo>
                  <a:pt x="6798310" y="5060661"/>
                  <a:pt x="6832600" y="5014306"/>
                  <a:pt x="6802120" y="4992716"/>
                </a:cubicBezTo>
                <a:cubicBezTo>
                  <a:pt x="6773545" y="4971126"/>
                  <a:pt x="6739256" y="5017481"/>
                  <a:pt x="6769100" y="5038436"/>
                </a:cubicBezTo>
                <a:close/>
                <a:moveTo>
                  <a:pt x="4274185" y="4218651"/>
                </a:moveTo>
                <a:cubicBezTo>
                  <a:pt x="4307205" y="4218016"/>
                  <a:pt x="4295775" y="4165311"/>
                  <a:pt x="4265295" y="4179281"/>
                </a:cubicBezTo>
                <a:cubicBezTo>
                  <a:pt x="4245610" y="4187536"/>
                  <a:pt x="4252595" y="4219921"/>
                  <a:pt x="4274185" y="4218651"/>
                </a:cubicBezTo>
                <a:close/>
                <a:moveTo>
                  <a:pt x="4303395" y="3950681"/>
                </a:moveTo>
                <a:cubicBezTo>
                  <a:pt x="4290695" y="3919566"/>
                  <a:pt x="4242435" y="3940521"/>
                  <a:pt x="4256405" y="3971001"/>
                </a:cubicBezTo>
                <a:cubicBezTo>
                  <a:pt x="4269105" y="4002751"/>
                  <a:pt x="4317365" y="3981161"/>
                  <a:pt x="4303395" y="3950681"/>
                </a:cubicBezTo>
                <a:close/>
                <a:moveTo>
                  <a:pt x="4244340" y="4121496"/>
                </a:moveTo>
                <a:cubicBezTo>
                  <a:pt x="4281805" y="4120861"/>
                  <a:pt x="4268470" y="4061806"/>
                  <a:pt x="4234180" y="4077046"/>
                </a:cubicBezTo>
                <a:cubicBezTo>
                  <a:pt x="4211955" y="4087206"/>
                  <a:pt x="4220845" y="4122766"/>
                  <a:pt x="4244340" y="4121496"/>
                </a:cubicBezTo>
                <a:close/>
                <a:moveTo>
                  <a:pt x="4228465" y="3829396"/>
                </a:moveTo>
                <a:cubicBezTo>
                  <a:pt x="4194175" y="3842731"/>
                  <a:pt x="4216400" y="3896071"/>
                  <a:pt x="4250055" y="3881466"/>
                </a:cubicBezTo>
                <a:cubicBezTo>
                  <a:pt x="4284345" y="3868131"/>
                  <a:pt x="4262120" y="3814791"/>
                  <a:pt x="4228465" y="3829396"/>
                </a:cubicBezTo>
                <a:close/>
                <a:moveTo>
                  <a:pt x="4214495" y="3990686"/>
                </a:moveTo>
                <a:cubicBezTo>
                  <a:pt x="4171950" y="3937346"/>
                  <a:pt x="4137025" y="4041486"/>
                  <a:pt x="4203065" y="4024976"/>
                </a:cubicBezTo>
                <a:lnTo>
                  <a:pt x="4203065" y="4024976"/>
                </a:lnTo>
                <a:cubicBezTo>
                  <a:pt x="4215765" y="4019261"/>
                  <a:pt x="4220845" y="4003386"/>
                  <a:pt x="4214495" y="3990686"/>
                </a:cubicBezTo>
                <a:close/>
                <a:moveTo>
                  <a:pt x="4201795" y="4253576"/>
                </a:moveTo>
                <a:cubicBezTo>
                  <a:pt x="4235450" y="4252941"/>
                  <a:pt x="4222750" y="4199601"/>
                  <a:pt x="4192270" y="4214206"/>
                </a:cubicBezTo>
                <a:cubicBezTo>
                  <a:pt x="4172585" y="4223096"/>
                  <a:pt x="4180840" y="4254211"/>
                  <a:pt x="4201795" y="4253576"/>
                </a:cubicBezTo>
                <a:close/>
                <a:moveTo>
                  <a:pt x="4225925" y="3706841"/>
                </a:moveTo>
                <a:cubicBezTo>
                  <a:pt x="4187825" y="3718271"/>
                  <a:pt x="4207510" y="3777961"/>
                  <a:pt x="4244975" y="3765261"/>
                </a:cubicBezTo>
                <a:cubicBezTo>
                  <a:pt x="4283075" y="3753831"/>
                  <a:pt x="4264025" y="3694141"/>
                  <a:pt x="4225925" y="3706841"/>
                </a:cubicBezTo>
                <a:close/>
                <a:moveTo>
                  <a:pt x="4164965" y="4161501"/>
                </a:moveTo>
                <a:cubicBezTo>
                  <a:pt x="4203065" y="4160866"/>
                  <a:pt x="4188460" y="4100541"/>
                  <a:pt x="4154170" y="4117686"/>
                </a:cubicBezTo>
                <a:cubicBezTo>
                  <a:pt x="4132580" y="4127846"/>
                  <a:pt x="4142105" y="4162771"/>
                  <a:pt x="4164965" y="4161501"/>
                </a:cubicBezTo>
                <a:close/>
                <a:moveTo>
                  <a:pt x="4213860" y="3563966"/>
                </a:moveTo>
                <a:cubicBezTo>
                  <a:pt x="4262755" y="3564601"/>
                  <a:pt x="4258310" y="3487766"/>
                  <a:pt x="4210050" y="3492846"/>
                </a:cubicBezTo>
                <a:cubicBezTo>
                  <a:pt x="4166235" y="3496656"/>
                  <a:pt x="4170045" y="3565236"/>
                  <a:pt x="4213860" y="3563966"/>
                </a:cubicBezTo>
                <a:close/>
                <a:moveTo>
                  <a:pt x="4083050" y="3486496"/>
                </a:moveTo>
                <a:cubicBezTo>
                  <a:pt x="4135120" y="3487131"/>
                  <a:pt x="4130675" y="3404581"/>
                  <a:pt x="4078605" y="3410296"/>
                </a:cubicBezTo>
                <a:cubicBezTo>
                  <a:pt x="4032250" y="3414741"/>
                  <a:pt x="4036695" y="3487766"/>
                  <a:pt x="4083050" y="3486496"/>
                </a:cubicBezTo>
                <a:close/>
                <a:moveTo>
                  <a:pt x="4066540" y="3708746"/>
                </a:moveTo>
                <a:cubicBezTo>
                  <a:pt x="4117975" y="3708111"/>
                  <a:pt x="4102735" y="3626196"/>
                  <a:pt x="4054475" y="3644611"/>
                </a:cubicBezTo>
                <a:cubicBezTo>
                  <a:pt x="4020185" y="3656676"/>
                  <a:pt x="4030980" y="3710016"/>
                  <a:pt x="4066540" y="3708746"/>
                </a:cubicBezTo>
                <a:close/>
                <a:moveTo>
                  <a:pt x="4050665" y="3560156"/>
                </a:moveTo>
                <a:cubicBezTo>
                  <a:pt x="4061460" y="3605241"/>
                  <a:pt x="4131310" y="3587461"/>
                  <a:pt x="4119880" y="3543011"/>
                </a:cubicBezTo>
                <a:cubicBezTo>
                  <a:pt x="4109085" y="3497291"/>
                  <a:pt x="4038600" y="3515071"/>
                  <a:pt x="4050665" y="3560156"/>
                </a:cubicBezTo>
                <a:close/>
                <a:moveTo>
                  <a:pt x="4100830" y="3788121"/>
                </a:moveTo>
                <a:cubicBezTo>
                  <a:pt x="4116070" y="3824951"/>
                  <a:pt x="4173220" y="3800186"/>
                  <a:pt x="4157345" y="3763991"/>
                </a:cubicBezTo>
                <a:cubicBezTo>
                  <a:pt x="4142105" y="3727161"/>
                  <a:pt x="4084320" y="3751926"/>
                  <a:pt x="4100830" y="3788121"/>
                </a:cubicBezTo>
                <a:close/>
                <a:moveTo>
                  <a:pt x="4092575" y="4024341"/>
                </a:moveTo>
                <a:cubicBezTo>
                  <a:pt x="4062730" y="4040216"/>
                  <a:pt x="4088130" y="4085936"/>
                  <a:pt x="4117340" y="4069426"/>
                </a:cubicBezTo>
                <a:cubicBezTo>
                  <a:pt x="4147185" y="4054186"/>
                  <a:pt x="4121785" y="4007831"/>
                  <a:pt x="4092575" y="4024341"/>
                </a:cubicBezTo>
                <a:close/>
                <a:moveTo>
                  <a:pt x="4182745" y="3670646"/>
                </a:moveTo>
                <a:cubicBezTo>
                  <a:pt x="4231640" y="3670646"/>
                  <a:pt x="4221480" y="3593176"/>
                  <a:pt x="4174490" y="3605241"/>
                </a:cubicBezTo>
                <a:cubicBezTo>
                  <a:pt x="4137025" y="3614131"/>
                  <a:pt x="4145280" y="3671916"/>
                  <a:pt x="4182745" y="3670646"/>
                </a:cubicBezTo>
                <a:close/>
                <a:moveTo>
                  <a:pt x="4220845" y="3482686"/>
                </a:moveTo>
                <a:cubicBezTo>
                  <a:pt x="4270375" y="3485861"/>
                  <a:pt x="4274185" y="3408391"/>
                  <a:pt x="4225290" y="3406486"/>
                </a:cubicBezTo>
                <a:cubicBezTo>
                  <a:pt x="4175760" y="3403311"/>
                  <a:pt x="4171315" y="3480781"/>
                  <a:pt x="4220845" y="3482686"/>
                </a:cubicBezTo>
                <a:close/>
                <a:moveTo>
                  <a:pt x="4302760" y="3645881"/>
                </a:moveTo>
                <a:cubicBezTo>
                  <a:pt x="4349115" y="3646516"/>
                  <a:pt x="4344035" y="3572856"/>
                  <a:pt x="4298315" y="3579841"/>
                </a:cubicBezTo>
                <a:cubicBezTo>
                  <a:pt x="4258310" y="3584921"/>
                  <a:pt x="4262755" y="3647151"/>
                  <a:pt x="4302760" y="3645881"/>
                </a:cubicBezTo>
                <a:close/>
                <a:moveTo>
                  <a:pt x="6725920" y="4450426"/>
                </a:moveTo>
                <a:cubicBezTo>
                  <a:pt x="6744335" y="4459316"/>
                  <a:pt x="6758306" y="4430106"/>
                  <a:pt x="6739256" y="4421851"/>
                </a:cubicBezTo>
                <a:cubicBezTo>
                  <a:pt x="6721475" y="4412961"/>
                  <a:pt x="6707506" y="4442171"/>
                  <a:pt x="6725920" y="4450426"/>
                </a:cubicBezTo>
                <a:close/>
                <a:moveTo>
                  <a:pt x="4469130" y="3574126"/>
                </a:moveTo>
                <a:cubicBezTo>
                  <a:pt x="4491355" y="3578571"/>
                  <a:pt x="4512945" y="3559521"/>
                  <a:pt x="4511040" y="3536661"/>
                </a:cubicBezTo>
                <a:cubicBezTo>
                  <a:pt x="4585970" y="3486496"/>
                  <a:pt x="4457700" y="3417916"/>
                  <a:pt x="4457700" y="3508086"/>
                </a:cubicBezTo>
                <a:cubicBezTo>
                  <a:pt x="4429125" y="3523326"/>
                  <a:pt x="4436745" y="3569681"/>
                  <a:pt x="4469130" y="3574126"/>
                </a:cubicBezTo>
                <a:close/>
                <a:moveTo>
                  <a:pt x="4345940" y="3736686"/>
                </a:moveTo>
                <a:cubicBezTo>
                  <a:pt x="4390390" y="3736686"/>
                  <a:pt x="4382770" y="3666201"/>
                  <a:pt x="4339590" y="3675726"/>
                </a:cubicBezTo>
                <a:cubicBezTo>
                  <a:pt x="4304030" y="3683346"/>
                  <a:pt x="4310380" y="3737956"/>
                  <a:pt x="4345940" y="3736686"/>
                </a:cubicBezTo>
                <a:close/>
                <a:moveTo>
                  <a:pt x="4370070" y="3950681"/>
                </a:moveTo>
                <a:cubicBezTo>
                  <a:pt x="4409440" y="3950046"/>
                  <a:pt x="4398645" y="3887181"/>
                  <a:pt x="4361180" y="3900516"/>
                </a:cubicBezTo>
                <a:cubicBezTo>
                  <a:pt x="4334510" y="3909406"/>
                  <a:pt x="4342130" y="3951316"/>
                  <a:pt x="4370070" y="3950681"/>
                </a:cubicBezTo>
                <a:close/>
                <a:moveTo>
                  <a:pt x="4547870" y="3798281"/>
                </a:moveTo>
                <a:cubicBezTo>
                  <a:pt x="4584065" y="3793201"/>
                  <a:pt x="4575810" y="3736686"/>
                  <a:pt x="4539615" y="3742401"/>
                </a:cubicBezTo>
                <a:cubicBezTo>
                  <a:pt x="4503420" y="3747481"/>
                  <a:pt x="4512310" y="3804631"/>
                  <a:pt x="4547870" y="3798281"/>
                </a:cubicBezTo>
                <a:close/>
                <a:moveTo>
                  <a:pt x="4154805" y="3924011"/>
                </a:moveTo>
                <a:cubicBezTo>
                  <a:pt x="4187825" y="3908771"/>
                  <a:pt x="4163060" y="3856701"/>
                  <a:pt x="4130040" y="3873211"/>
                </a:cubicBezTo>
                <a:cubicBezTo>
                  <a:pt x="4097020" y="3888451"/>
                  <a:pt x="4122420" y="3940521"/>
                  <a:pt x="4154805" y="3924011"/>
                </a:cubicBezTo>
                <a:close/>
                <a:moveTo>
                  <a:pt x="4406900" y="4050376"/>
                </a:moveTo>
                <a:cubicBezTo>
                  <a:pt x="4443095" y="4049741"/>
                  <a:pt x="4432300" y="3992591"/>
                  <a:pt x="4398645" y="4005291"/>
                </a:cubicBezTo>
                <a:cubicBezTo>
                  <a:pt x="4375150" y="4013546"/>
                  <a:pt x="4382770" y="4051011"/>
                  <a:pt x="4406900" y="4050376"/>
                </a:cubicBezTo>
                <a:close/>
                <a:moveTo>
                  <a:pt x="4575175" y="3992591"/>
                </a:moveTo>
                <a:cubicBezTo>
                  <a:pt x="4610100" y="3992591"/>
                  <a:pt x="4601845" y="3937346"/>
                  <a:pt x="4568825" y="3946871"/>
                </a:cubicBezTo>
                <a:cubicBezTo>
                  <a:pt x="4543425" y="3953856"/>
                  <a:pt x="4549140" y="3993861"/>
                  <a:pt x="4575175" y="3992591"/>
                </a:cubicBezTo>
                <a:close/>
                <a:moveTo>
                  <a:pt x="4572000" y="3650326"/>
                </a:moveTo>
                <a:cubicBezTo>
                  <a:pt x="4531995" y="3649691"/>
                  <a:pt x="4532630" y="3712556"/>
                  <a:pt x="4572000" y="3711921"/>
                </a:cubicBezTo>
                <a:cubicBezTo>
                  <a:pt x="4612005" y="3711921"/>
                  <a:pt x="4612005" y="3649691"/>
                  <a:pt x="4572000" y="3650326"/>
                </a:cubicBezTo>
                <a:close/>
                <a:moveTo>
                  <a:pt x="4424680" y="3636356"/>
                </a:moveTo>
                <a:cubicBezTo>
                  <a:pt x="4467860" y="3636991"/>
                  <a:pt x="4467225" y="3569046"/>
                  <a:pt x="4424045" y="3570316"/>
                </a:cubicBezTo>
                <a:cubicBezTo>
                  <a:pt x="4381500" y="3569681"/>
                  <a:pt x="4382135" y="3636991"/>
                  <a:pt x="4424680" y="3636356"/>
                </a:cubicBezTo>
                <a:close/>
                <a:moveTo>
                  <a:pt x="4343400" y="3560156"/>
                </a:moveTo>
                <a:cubicBezTo>
                  <a:pt x="4374515" y="3562696"/>
                  <a:pt x="4392930" y="3521421"/>
                  <a:pt x="4370705" y="3500466"/>
                </a:cubicBezTo>
                <a:cubicBezTo>
                  <a:pt x="4408170" y="3491576"/>
                  <a:pt x="4406900" y="3433156"/>
                  <a:pt x="4368800" y="3426806"/>
                </a:cubicBezTo>
                <a:cubicBezTo>
                  <a:pt x="4332605" y="3417916"/>
                  <a:pt x="4307205" y="3466176"/>
                  <a:pt x="4333875" y="3490941"/>
                </a:cubicBezTo>
                <a:cubicBezTo>
                  <a:pt x="4297045" y="3501101"/>
                  <a:pt x="4304665" y="3559521"/>
                  <a:pt x="4343400" y="3560156"/>
                </a:cubicBezTo>
                <a:close/>
                <a:moveTo>
                  <a:pt x="4062730" y="3972271"/>
                </a:moveTo>
                <a:cubicBezTo>
                  <a:pt x="4095115" y="3955126"/>
                  <a:pt x="4067175" y="3904326"/>
                  <a:pt x="4035425" y="3922741"/>
                </a:cubicBezTo>
                <a:cubicBezTo>
                  <a:pt x="4003040" y="3939886"/>
                  <a:pt x="4030980" y="3990051"/>
                  <a:pt x="4062730" y="3972271"/>
                </a:cubicBezTo>
                <a:close/>
                <a:moveTo>
                  <a:pt x="4458335" y="3718271"/>
                </a:moveTo>
                <a:cubicBezTo>
                  <a:pt x="4500245" y="3718906"/>
                  <a:pt x="4497070" y="3652231"/>
                  <a:pt x="4455160" y="3657311"/>
                </a:cubicBezTo>
                <a:cubicBezTo>
                  <a:pt x="4417060" y="3660486"/>
                  <a:pt x="4420870" y="3718906"/>
                  <a:pt x="4458335" y="3718271"/>
                </a:cubicBezTo>
                <a:close/>
                <a:moveTo>
                  <a:pt x="4446905" y="3817966"/>
                </a:moveTo>
                <a:cubicBezTo>
                  <a:pt x="4482465" y="3809711"/>
                  <a:pt x="4469130" y="3753831"/>
                  <a:pt x="4433570" y="3762721"/>
                </a:cubicBezTo>
                <a:cubicBezTo>
                  <a:pt x="4398010" y="3770976"/>
                  <a:pt x="4411345" y="3826856"/>
                  <a:pt x="4446905" y="3817966"/>
                </a:cubicBezTo>
                <a:close/>
                <a:moveTo>
                  <a:pt x="4462145" y="3919566"/>
                </a:moveTo>
                <a:cubicBezTo>
                  <a:pt x="4500880" y="3919566"/>
                  <a:pt x="4491355" y="3857971"/>
                  <a:pt x="4454525" y="3869401"/>
                </a:cubicBezTo>
                <a:cubicBezTo>
                  <a:pt x="4426585" y="3877021"/>
                  <a:pt x="4433570" y="3920201"/>
                  <a:pt x="4462145" y="3919566"/>
                </a:cubicBezTo>
                <a:close/>
                <a:moveTo>
                  <a:pt x="4490720" y="4019896"/>
                </a:moveTo>
                <a:cubicBezTo>
                  <a:pt x="4493260" y="4019896"/>
                  <a:pt x="4495800" y="4019261"/>
                  <a:pt x="4498340" y="4018626"/>
                </a:cubicBezTo>
                <a:lnTo>
                  <a:pt x="4498340" y="4018626"/>
                </a:lnTo>
                <a:cubicBezTo>
                  <a:pt x="4526915" y="4009101"/>
                  <a:pt x="4511675" y="3964651"/>
                  <a:pt x="4483100" y="3974811"/>
                </a:cubicBezTo>
                <a:cubicBezTo>
                  <a:pt x="4458335" y="3981796"/>
                  <a:pt x="4465320" y="4020531"/>
                  <a:pt x="4490720" y="4019896"/>
                </a:cubicBezTo>
                <a:close/>
                <a:moveTo>
                  <a:pt x="3942715" y="3976716"/>
                </a:moveTo>
                <a:cubicBezTo>
                  <a:pt x="3910965" y="3995766"/>
                  <a:pt x="3942080" y="4044661"/>
                  <a:pt x="3972560" y="4024341"/>
                </a:cubicBezTo>
                <a:cubicBezTo>
                  <a:pt x="4004310" y="4005926"/>
                  <a:pt x="3973830" y="3957031"/>
                  <a:pt x="3942715" y="3976716"/>
                </a:cubicBezTo>
                <a:close/>
                <a:moveTo>
                  <a:pt x="3551555" y="4338031"/>
                </a:moveTo>
                <a:cubicBezTo>
                  <a:pt x="3580130" y="4315171"/>
                  <a:pt x="3542665" y="4270721"/>
                  <a:pt x="3515360" y="4294851"/>
                </a:cubicBezTo>
                <a:cubicBezTo>
                  <a:pt x="3487420" y="4318346"/>
                  <a:pt x="3524250" y="4362161"/>
                  <a:pt x="3551555" y="4338031"/>
                </a:cubicBezTo>
                <a:close/>
                <a:moveTo>
                  <a:pt x="3542665" y="4456141"/>
                </a:moveTo>
                <a:cubicBezTo>
                  <a:pt x="3588385" y="4454236"/>
                  <a:pt x="3564255" y="4383116"/>
                  <a:pt x="3526790" y="4410421"/>
                </a:cubicBezTo>
                <a:cubicBezTo>
                  <a:pt x="3507740" y="4424391"/>
                  <a:pt x="3519170" y="4457411"/>
                  <a:pt x="3542665" y="4456141"/>
                </a:cubicBezTo>
                <a:close/>
                <a:moveTo>
                  <a:pt x="3531235" y="3981161"/>
                </a:moveTo>
                <a:cubicBezTo>
                  <a:pt x="3498215" y="4009101"/>
                  <a:pt x="3542665" y="4059901"/>
                  <a:pt x="3575050" y="4031326"/>
                </a:cubicBezTo>
                <a:cubicBezTo>
                  <a:pt x="3607435" y="4002751"/>
                  <a:pt x="3562985" y="3951951"/>
                  <a:pt x="3531235" y="3981161"/>
                </a:cubicBezTo>
                <a:close/>
                <a:moveTo>
                  <a:pt x="3574415" y="4613621"/>
                </a:moveTo>
                <a:cubicBezTo>
                  <a:pt x="3609340" y="4612351"/>
                  <a:pt x="3593465" y="4557106"/>
                  <a:pt x="3562985" y="4574886"/>
                </a:cubicBezTo>
                <a:cubicBezTo>
                  <a:pt x="3545840" y="4585681"/>
                  <a:pt x="3554730" y="4614891"/>
                  <a:pt x="3574415" y="4613621"/>
                </a:cubicBezTo>
                <a:close/>
                <a:moveTo>
                  <a:pt x="3647440" y="3960206"/>
                </a:moveTo>
                <a:cubicBezTo>
                  <a:pt x="3706495" y="3956396"/>
                  <a:pt x="3675380" y="3866861"/>
                  <a:pt x="3626485" y="3901151"/>
                </a:cubicBezTo>
                <a:cubicBezTo>
                  <a:pt x="3601720" y="3919566"/>
                  <a:pt x="3616960" y="3961476"/>
                  <a:pt x="3647440" y="3960206"/>
                </a:cubicBezTo>
                <a:close/>
                <a:moveTo>
                  <a:pt x="3615055" y="4277071"/>
                </a:moveTo>
                <a:cubicBezTo>
                  <a:pt x="3665220" y="4275166"/>
                  <a:pt x="3637915" y="4196426"/>
                  <a:pt x="3597275" y="4226906"/>
                </a:cubicBezTo>
                <a:cubicBezTo>
                  <a:pt x="3576320" y="4242781"/>
                  <a:pt x="3589655" y="4278341"/>
                  <a:pt x="3615055" y="4277071"/>
                </a:cubicBezTo>
                <a:close/>
                <a:moveTo>
                  <a:pt x="4007485" y="4073236"/>
                </a:moveTo>
                <a:cubicBezTo>
                  <a:pt x="3978275" y="4089746"/>
                  <a:pt x="4005580" y="4134831"/>
                  <a:pt x="4034155" y="4117686"/>
                </a:cubicBezTo>
                <a:cubicBezTo>
                  <a:pt x="4062730" y="4100541"/>
                  <a:pt x="4036060" y="4056091"/>
                  <a:pt x="4007485" y="4073236"/>
                </a:cubicBezTo>
                <a:close/>
                <a:moveTo>
                  <a:pt x="3620135" y="4397086"/>
                </a:moveTo>
                <a:cubicBezTo>
                  <a:pt x="3665220" y="4395181"/>
                  <a:pt x="3641725" y="4324696"/>
                  <a:pt x="3604260" y="4350731"/>
                </a:cubicBezTo>
                <a:cubicBezTo>
                  <a:pt x="3584575" y="4364701"/>
                  <a:pt x="3596640" y="4397721"/>
                  <a:pt x="3620135" y="4397086"/>
                </a:cubicBezTo>
                <a:close/>
                <a:moveTo>
                  <a:pt x="3564255" y="4540596"/>
                </a:moveTo>
                <a:cubicBezTo>
                  <a:pt x="3604895" y="4539326"/>
                  <a:pt x="3584575" y="4475826"/>
                  <a:pt x="3550920" y="4498051"/>
                </a:cubicBezTo>
                <a:cubicBezTo>
                  <a:pt x="3531870" y="4510751"/>
                  <a:pt x="3542665" y="4541231"/>
                  <a:pt x="3564255" y="4540596"/>
                </a:cubicBezTo>
                <a:close/>
                <a:moveTo>
                  <a:pt x="3697605" y="4338031"/>
                </a:moveTo>
                <a:cubicBezTo>
                  <a:pt x="3742690" y="4336126"/>
                  <a:pt x="3719830" y="4266276"/>
                  <a:pt x="3682365" y="4291676"/>
                </a:cubicBezTo>
                <a:cubicBezTo>
                  <a:pt x="3662045" y="4305646"/>
                  <a:pt x="3674110" y="4339301"/>
                  <a:pt x="3697605" y="4338031"/>
                </a:cubicBezTo>
                <a:close/>
                <a:moveTo>
                  <a:pt x="3756025" y="4033866"/>
                </a:moveTo>
                <a:cubicBezTo>
                  <a:pt x="3788410" y="4010371"/>
                  <a:pt x="3750310" y="3960206"/>
                  <a:pt x="3719195" y="3984971"/>
                </a:cubicBezTo>
                <a:cubicBezTo>
                  <a:pt x="3686810" y="4008466"/>
                  <a:pt x="3724275" y="4058631"/>
                  <a:pt x="3756025" y="4033866"/>
                </a:cubicBezTo>
                <a:close/>
                <a:moveTo>
                  <a:pt x="3791585" y="4276436"/>
                </a:moveTo>
                <a:cubicBezTo>
                  <a:pt x="3818890" y="4257386"/>
                  <a:pt x="3788410" y="4214841"/>
                  <a:pt x="3761740" y="4234526"/>
                </a:cubicBezTo>
                <a:cubicBezTo>
                  <a:pt x="3733800" y="4253576"/>
                  <a:pt x="3764915" y="4296121"/>
                  <a:pt x="3791585" y="4276436"/>
                </a:cubicBezTo>
                <a:close/>
                <a:moveTo>
                  <a:pt x="3637280" y="4489796"/>
                </a:moveTo>
                <a:cubicBezTo>
                  <a:pt x="3677285" y="4488526"/>
                  <a:pt x="3657600" y="4425661"/>
                  <a:pt x="3623945" y="4447251"/>
                </a:cubicBezTo>
                <a:cubicBezTo>
                  <a:pt x="3604895" y="4459316"/>
                  <a:pt x="3615055" y="4490431"/>
                  <a:pt x="3637280" y="4489796"/>
                </a:cubicBezTo>
                <a:close/>
                <a:moveTo>
                  <a:pt x="3642360" y="4571076"/>
                </a:moveTo>
                <a:cubicBezTo>
                  <a:pt x="3677285" y="4570441"/>
                  <a:pt x="3662045" y="4514561"/>
                  <a:pt x="3631565" y="4532341"/>
                </a:cubicBezTo>
                <a:cubicBezTo>
                  <a:pt x="3613785" y="4543136"/>
                  <a:pt x="3622675" y="4572346"/>
                  <a:pt x="3642360" y="4571076"/>
                </a:cubicBezTo>
                <a:close/>
                <a:moveTo>
                  <a:pt x="3698240" y="4211031"/>
                </a:moveTo>
                <a:cubicBezTo>
                  <a:pt x="3747770" y="4209126"/>
                  <a:pt x="3721735" y="4131656"/>
                  <a:pt x="3681095" y="4160231"/>
                </a:cubicBezTo>
                <a:cubicBezTo>
                  <a:pt x="3659505" y="4176106"/>
                  <a:pt x="3672205" y="4212301"/>
                  <a:pt x="3698240" y="4211031"/>
                </a:cubicBezTo>
                <a:close/>
                <a:moveTo>
                  <a:pt x="3670935" y="4060536"/>
                </a:moveTo>
                <a:cubicBezTo>
                  <a:pt x="3646170" y="4029421"/>
                  <a:pt x="3597910" y="4068791"/>
                  <a:pt x="3623310" y="4099271"/>
                </a:cubicBezTo>
                <a:cubicBezTo>
                  <a:pt x="3648710" y="4131021"/>
                  <a:pt x="3696970" y="4091016"/>
                  <a:pt x="3670935" y="4060536"/>
                </a:cubicBezTo>
                <a:close/>
                <a:moveTo>
                  <a:pt x="3540125" y="4130386"/>
                </a:moveTo>
                <a:cubicBezTo>
                  <a:pt x="3540125" y="4130386"/>
                  <a:pt x="3540125" y="4130386"/>
                  <a:pt x="3540125" y="4130386"/>
                </a:cubicBezTo>
                <a:cubicBezTo>
                  <a:pt x="3509645" y="4155786"/>
                  <a:pt x="3550920" y="4203411"/>
                  <a:pt x="3580130" y="4176741"/>
                </a:cubicBezTo>
                <a:cubicBezTo>
                  <a:pt x="3610610" y="4151341"/>
                  <a:pt x="3569335" y="4104351"/>
                  <a:pt x="3540125" y="4130386"/>
                </a:cubicBezTo>
                <a:close/>
                <a:moveTo>
                  <a:pt x="3946525" y="3513166"/>
                </a:moveTo>
                <a:cubicBezTo>
                  <a:pt x="4003040" y="3513166"/>
                  <a:pt x="3990975" y="3423631"/>
                  <a:pt x="3936365" y="3438236"/>
                </a:cubicBezTo>
                <a:cubicBezTo>
                  <a:pt x="3894455" y="3449031"/>
                  <a:pt x="3903980" y="3514436"/>
                  <a:pt x="3946525" y="3513166"/>
                </a:cubicBezTo>
                <a:close/>
                <a:moveTo>
                  <a:pt x="3926205" y="3911946"/>
                </a:moveTo>
                <a:cubicBezTo>
                  <a:pt x="3977640" y="3910676"/>
                  <a:pt x="3955415" y="3829396"/>
                  <a:pt x="3910330" y="3854796"/>
                </a:cubicBezTo>
                <a:cubicBezTo>
                  <a:pt x="3883660" y="3869401"/>
                  <a:pt x="3896360" y="3912581"/>
                  <a:pt x="3926205" y="3911946"/>
                </a:cubicBezTo>
                <a:close/>
                <a:moveTo>
                  <a:pt x="3845560" y="4298026"/>
                </a:moveTo>
                <a:cubicBezTo>
                  <a:pt x="3819525" y="4313901"/>
                  <a:pt x="3845560" y="4353906"/>
                  <a:pt x="3870960" y="4337396"/>
                </a:cubicBezTo>
                <a:cubicBezTo>
                  <a:pt x="3896360" y="4321521"/>
                  <a:pt x="3870960" y="4281516"/>
                  <a:pt x="3845560" y="4298026"/>
                </a:cubicBezTo>
                <a:close/>
                <a:moveTo>
                  <a:pt x="3877945" y="4185631"/>
                </a:moveTo>
                <a:cubicBezTo>
                  <a:pt x="3859530" y="4157691"/>
                  <a:pt x="3816350" y="4186901"/>
                  <a:pt x="3835400" y="4214841"/>
                </a:cubicBezTo>
                <a:cubicBezTo>
                  <a:pt x="3853815" y="4242146"/>
                  <a:pt x="3896995" y="4212936"/>
                  <a:pt x="3877945" y="4185631"/>
                </a:cubicBezTo>
                <a:close/>
                <a:moveTo>
                  <a:pt x="4556125" y="3894166"/>
                </a:moveTo>
                <a:cubicBezTo>
                  <a:pt x="4593590" y="3894166"/>
                  <a:pt x="4586605" y="3835111"/>
                  <a:pt x="4550410" y="3843366"/>
                </a:cubicBezTo>
                <a:cubicBezTo>
                  <a:pt x="4521200" y="3849081"/>
                  <a:pt x="4526280" y="3894801"/>
                  <a:pt x="4556125" y="3894166"/>
                </a:cubicBezTo>
                <a:close/>
                <a:moveTo>
                  <a:pt x="3998595" y="3838921"/>
                </a:moveTo>
                <a:cubicBezTo>
                  <a:pt x="4017010" y="3874481"/>
                  <a:pt x="4071620" y="3845906"/>
                  <a:pt x="4053205" y="3810346"/>
                </a:cubicBezTo>
                <a:cubicBezTo>
                  <a:pt x="4034790" y="3775421"/>
                  <a:pt x="3979545" y="3803996"/>
                  <a:pt x="3998595" y="3838921"/>
                </a:cubicBezTo>
                <a:close/>
                <a:moveTo>
                  <a:pt x="3947795" y="3558251"/>
                </a:moveTo>
                <a:cubicBezTo>
                  <a:pt x="3903980" y="3574761"/>
                  <a:pt x="3931285" y="3642071"/>
                  <a:pt x="3973830" y="3624291"/>
                </a:cubicBezTo>
                <a:cubicBezTo>
                  <a:pt x="4017010" y="3608416"/>
                  <a:pt x="3990340" y="3540471"/>
                  <a:pt x="3947795" y="3558251"/>
                </a:cubicBezTo>
                <a:close/>
                <a:moveTo>
                  <a:pt x="3983990" y="3710651"/>
                </a:moveTo>
                <a:cubicBezTo>
                  <a:pt x="3964940" y="3671916"/>
                  <a:pt x="3904615" y="3702396"/>
                  <a:pt x="3924935" y="3740496"/>
                </a:cubicBezTo>
                <a:cubicBezTo>
                  <a:pt x="3943985" y="3779231"/>
                  <a:pt x="4004310" y="3748751"/>
                  <a:pt x="3983990" y="3710651"/>
                </a:cubicBezTo>
                <a:close/>
                <a:moveTo>
                  <a:pt x="3439160" y="4064346"/>
                </a:moveTo>
                <a:cubicBezTo>
                  <a:pt x="3407410" y="4093556"/>
                  <a:pt x="3453765" y="4142451"/>
                  <a:pt x="3484880" y="4112606"/>
                </a:cubicBezTo>
                <a:cubicBezTo>
                  <a:pt x="3516630" y="4083396"/>
                  <a:pt x="3470275" y="4034501"/>
                  <a:pt x="3439160" y="4064346"/>
                </a:cubicBezTo>
                <a:close/>
                <a:moveTo>
                  <a:pt x="3453765" y="4207221"/>
                </a:moveTo>
                <a:cubicBezTo>
                  <a:pt x="3423920" y="4233891"/>
                  <a:pt x="3466465" y="4279611"/>
                  <a:pt x="3495040" y="4252306"/>
                </a:cubicBezTo>
                <a:cubicBezTo>
                  <a:pt x="3524885" y="4226271"/>
                  <a:pt x="3482975" y="4179916"/>
                  <a:pt x="3453765" y="4207221"/>
                </a:cubicBezTo>
                <a:close/>
                <a:moveTo>
                  <a:pt x="3432175" y="4404071"/>
                </a:moveTo>
                <a:cubicBezTo>
                  <a:pt x="3455670" y="4432011"/>
                  <a:pt x="3498850" y="4393911"/>
                  <a:pt x="3474720" y="4366606"/>
                </a:cubicBezTo>
                <a:cubicBezTo>
                  <a:pt x="3451225" y="4338666"/>
                  <a:pt x="3407410" y="4376766"/>
                  <a:pt x="3432175" y="4404071"/>
                </a:cubicBezTo>
                <a:close/>
                <a:moveTo>
                  <a:pt x="3466465" y="4517101"/>
                </a:moveTo>
                <a:cubicBezTo>
                  <a:pt x="3512185" y="4515196"/>
                  <a:pt x="3487420" y="4444076"/>
                  <a:pt x="3450590" y="4471381"/>
                </a:cubicBezTo>
                <a:cubicBezTo>
                  <a:pt x="3431540" y="4485351"/>
                  <a:pt x="3443605" y="4517736"/>
                  <a:pt x="3466465" y="4517101"/>
                </a:cubicBezTo>
                <a:close/>
                <a:moveTo>
                  <a:pt x="3693160" y="4519006"/>
                </a:moveTo>
                <a:cubicBezTo>
                  <a:pt x="3707130" y="4542501"/>
                  <a:pt x="3743325" y="4520276"/>
                  <a:pt x="3728720" y="4497416"/>
                </a:cubicBezTo>
                <a:cubicBezTo>
                  <a:pt x="3715385" y="4473921"/>
                  <a:pt x="3679190" y="4496146"/>
                  <a:pt x="3693160" y="4519006"/>
                </a:cubicBezTo>
                <a:close/>
                <a:moveTo>
                  <a:pt x="3696970" y="4396451"/>
                </a:moveTo>
                <a:cubicBezTo>
                  <a:pt x="3677920" y="4408516"/>
                  <a:pt x="3688080" y="4439631"/>
                  <a:pt x="3710305" y="4438996"/>
                </a:cubicBezTo>
                <a:cubicBezTo>
                  <a:pt x="3750310" y="4437726"/>
                  <a:pt x="3731260" y="4374861"/>
                  <a:pt x="3696970" y="4396451"/>
                </a:cubicBezTo>
                <a:close/>
                <a:moveTo>
                  <a:pt x="3855085" y="3925281"/>
                </a:moveTo>
                <a:cubicBezTo>
                  <a:pt x="3832860" y="3892261"/>
                  <a:pt x="3781425" y="3927186"/>
                  <a:pt x="3804285" y="3960206"/>
                </a:cubicBezTo>
                <a:cubicBezTo>
                  <a:pt x="3827145" y="3993226"/>
                  <a:pt x="3878580" y="3958301"/>
                  <a:pt x="3855085" y="3925281"/>
                </a:cubicBezTo>
                <a:close/>
                <a:moveTo>
                  <a:pt x="3491865" y="4592031"/>
                </a:moveTo>
                <a:cubicBezTo>
                  <a:pt x="3532505" y="4590761"/>
                  <a:pt x="3512185" y="4527261"/>
                  <a:pt x="3478530" y="4550121"/>
                </a:cubicBezTo>
                <a:cubicBezTo>
                  <a:pt x="3478530" y="4550121"/>
                  <a:pt x="3478530" y="4550121"/>
                  <a:pt x="3478530" y="4550121"/>
                </a:cubicBezTo>
                <a:cubicBezTo>
                  <a:pt x="3459480" y="4562186"/>
                  <a:pt x="3470275" y="4593301"/>
                  <a:pt x="3491865" y="4592031"/>
                </a:cubicBezTo>
                <a:close/>
                <a:moveTo>
                  <a:pt x="4311650" y="3828126"/>
                </a:moveTo>
                <a:cubicBezTo>
                  <a:pt x="4322445" y="3863051"/>
                  <a:pt x="4377055" y="3845271"/>
                  <a:pt x="4364990" y="3810981"/>
                </a:cubicBezTo>
                <a:cubicBezTo>
                  <a:pt x="4354830" y="3775421"/>
                  <a:pt x="4300220" y="3793201"/>
                  <a:pt x="4311650" y="3828126"/>
                </a:cubicBezTo>
                <a:close/>
                <a:moveTo>
                  <a:pt x="6316980" y="4292311"/>
                </a:moveTo>
                <a:cubicBezTo>
                  <a:pt x="6306820" y="4313901"/>
                  <a:pt x="6340475" y="4329776"/>
                  <a:pt x="6350000" y="4307551"/>
                </a:cubicBezTo>
                <a:cubicBezTo>
                  <a:pt x="6360795" y="4286596"/>
                  <a:pt x="6326505" y="4270721"/>
                  <a:pt x="6316980" y="4292311"/>
                </a:cubicBezTo>
                <a:close/>
                <a:moveTo>
                  <a:pt x="6483985" y="4615526"/>
                </a:moveTo>
                <a:cubicBezTo>
                  <a:pt x="6457950" y="4594571"/>
                  <a:pt x="6425565" y="4635846"/>
                  <a:pt x="6452235" y="4656166"/>
                </a:cubicBezTo>
                <a:cubicBezTo>
                  <a:pt x="6478270" y="4677121"/>
                  <a:pt x="6510656" y="4635846"/>
                  <a:pt x="6483985" y="4615526"/>
                </a:cubicBezTo>
                <a:close/>
                <a:moveTo>
                  <a:pt x="6455410" y="5109556"/>
                </a:moveTo>
                <a:cubicBezTo>
                  <a:pt x="6517640" y="5105111"/>
                  <a:pt x="6479540" y="5011766"/>
                  <a:pt x="6431915" y="5053041"/>
                </a:cubicBezTo>
                <a:cubicBezTo>
                  <a:pt x="6410960" y="5072726"/>
                  <a:pt x="6427470" y="5110826"/>
                  <a:pt x="6455410" y="5109556"/>
                </a:cubicBezTo>
                <a:close/>
                <a:moveTo>
                  <a:pt x="6485255" y="4420581"/>
                </a:moveTo>
                <a:cubicBezTo>
                  <a:pt x="6462395" y="4405976"/>
                  <a:pt x="6440170" y="4441536"/>
                  <a:pt x="6463030" y="4455506"/>
                </a:cubicBezTo>
                <a:cubicBezTo>
                  <a:pt x="6485255" y="4470111"/>
                  <a:pt x="6508115" y="4434551"/>
                  <a:pt x="6485255" y="4420581"/>
                </a:cubicBezTo>
                <a:close/>
                <a:moveTo>
                  <a:pt x="6447155" y="4539326"/>
                </a:moveTo>
                <a:cubicBezTo>
                  <a:pt x="6471285" y="4557106"/>
                  <a:pt x="6499225" y="4519006"/>
                  <a:pt x="6474460" y="4501226"/>
                </a:cubicBezTo>
                <a:cubicBezTo>
                  <a:pt x="6450330" y="4484081"/>
                  <a:pt x="6422390" y="4522181"/>
                  <a:pt x="6447155" y="4539326"/>
                </a:cubicBezTo>
                <a:close/>
                <a:moveTo>
                  <a:pt x="6443345" y="4923501"/>
                </a:moveTo>
                <a:cubicBezTo>
                  <a:pt x="6470015" y="4924771"/>
                  <a:pt x="6484620" y="4887941"/>
                  <a:pt x="6464300" y="4870161"/>
                </a:cubicBezTo>
                <a:cubicBezTo>
                  <a:pt x="6419850" y="4834601"/>
                  <a:pt x="6386830" y="4919691"/>
                  <a:pt x="6443345" y="4923501"/>
                </a:cubicBezTo>
                <a:close/>
                <a:moveTo>
                  <a:pt x="6352540" y="4665691"/>
                </a:moveTo>
                <a:cubicBezTo>
                  <a:pt x="6328410" y="4692996"/>
                  <a:pt x="6371590" y="4730461"/>
                  <a:pt x="6395085" y="4702521"/>
                </a:cubicBezTo>
                <a:cubicBezTo>
                  <a:pt x="6419850" y="4675216"/>
                  <a:pt x="6376035" y="4637751"/>
                  <a:pt x="6352540" y="4665691"/>
                </a:cubicBezTo>
                <a:close/>
                <a:moveTo>
                  <a:pt x="6407785" y="4555201"/>
                </a:moveTo>
                <a:cubicBezTo>
                  <a:pt x="6381750" y="4534246"/>
                  <a:pt x="6349365" y="4574886"/>
                  <a:pt x="6375400" y="4595206"/>
                </a:cubicBezTo>
                <a:cubicBezTo>
                  <a:pt x="6401435" y="4616796"/>
                  <a:pt x="6434455" y="4576156"/>
                  <a:pt x="6407785" y="4555201"/>
                </a:cubicBezTo>
                <a:close/>
                <a:moveTo>
                  <a:pt x="6375400" y="4487256"/>
                </a:moveTo>
                <a:cubicBezTo>
                  <a:pt x="6399530" y="4505671"/>
                  <a:pt x="6427470" y="4466936"/>
                  <a:pt x="6402705" y="4449791"/>
                </a:cubicBezTo>
                <a:cubicBezTo>
                  <a:pt x="6402705" y="4449791"/>
                  <a:pt x="6402705" y="4449791"/>
                  <a:pt x="6402705" y="4449791"/>
                </a:cubicBezTo>
                <a:cubicBezTo>
                  <a:pt x="6378575" y="4431376"/>
                  <a:pt x="6350635" y="4469476"/>
                  <a:pt x="6375400" y="4487256"/>
                </a:cubicBezTo>
                <a:close/>
                <a:moveTo>
                  <a:pt x="6376670" y="4303106"/>
                </a:moveTo>
                <a:cubicBezTo>
                  <a:pt x="6395720" y="4310726"/>
                  <a:pt x="6407150" y="4280246"/>
                  <a:pt x="6387465" y="4273261"/>
                </a:cubicBezTo>
                <a:cubicBezTo>
                  <a:pt x="6368415" y="4266276"/>
                  <a:pt x="6356985" y="4296756"/>
                  <a:pt x="6376670" y="4303106"/>
                </a:cubicBezTo>
                <a:close/>
                <a:moveTo>
                  <a:pt x="6381115" y="4792056"/>
                </a:moveTo>
                <a:cubicBezTo>
                  <a:pt x="6352540" y="4764116"/>
                  <a:pt x="6309360" y="4809836"/>
                  <a:pt x="6339205" y="4836506"/>
                </a:cubicBezTo>
                <a:cubicBezTo>
                  <a:pt x="6367145" y="4864446"/>
                  <a:pt x="6410325" y="4819361"/>
                  <a:pt x="6381115" y="4792056"/>
                </a:cubicBezTo>
                <a:close/>
                <a:moveTo>
                  <a:pt x="6347460" y="4336126"/>
                </a:moveTo>
                <a:cubicBezTo>
                  <a:pt x="6324600" y="4322156"/>
                  <a:pt x="6303010" y="4358351"/>
                  <a:pt x="6326505" y="4372321"/>
                </a:cubicBezTo>
                <a:cubicBezTo>
                  <a:pt x="6349365" y="4385656"/>
                  <a:pt x="6370955" y="4349461"/>
                  <a:pt x="6347460" y="4336126"/>
                </a:cubicBezTo>
                <a:close/>
                <a:moveTo>
                  <a:pt x="6381750" y="4322791"/>
                </a:moveTo>
                <a:cubicBezTo>
                  <a:pt x="6377305" y="4331681"/>
                  <a:pt x="6381115" y="4343111"/>
                  <a:pt x="6390005" y="4347556"/>
                </a:cubicBezTo>
                <a:lnTo>
                  <a:pt x="6390005" y="4347556"/>
                </a:lnTo>
                <a:cubicBezTo>
                  <a:pt x="6436995" y="4359621"/>
                  <a:pt x="6411595" y="4284691"/>
                  <a:pt x="6381750" y="4322791"/>
                </a:cubicBezTo>
                <a:close/>
                <a:moveTo>
                  <a:pt x="6446520" y="4354541"/>
                </a:moveTo>
                <a:cubicBezTo>
                  <a:pt x="6435725" y="4375496"/>
                  <a:pt x="6468745" y="4392641"/>
                  <a:pt x="6479540" y="4371051"/>
                </a:cubicBezTo>
                <a:cubicBezTo>
                  <a:pt x="6490335" y="4350096"/>
                  <a:pt x="6457315" y="4333586"/>
                  <a:pt x="6446520" y="4354541"/>
                </a:cubicBezTo>
                <a:close/>
                <a:moveTo>
                  <a:pt x="6435725" y="4325966"/>
                </a:moveTo>
                <a:cubicBezTo>
                  <a:pt x="6454775" y="4333586"/>
                  <a:pt x="6466840" y="4303741"/>
                  <a:pt x="6447155" y="4296121"/>
                </a:cubicBezTo>
                <a:cubicBezTo>
                  <a:pt x="6428105" y="4288501"/>
                  <a:pt x="6416675" y="4318346"/>
                  <a:pt x="6435725" y="4325966"/>
                </a:cubicBezTo>
                <a:close/>
                <a:moveTo>
                  <a:pt x="6388100" y="4384386"/>
                </a:moveTo>
                <a:cubicBezTo>
                  <a:pt x="6373495" y="4407246"/>
                  <a:pt x="6409690" y="4429471"/>
                  <a:pt x="6423660" y="4405976"/>
                </a:cubicBezTo>
                <a:cubicBezTo>
                  <a:pt x="6438265" y="4383116"/>
                  <a:pt x="6402070" y="4361526"/>
                  <a:pt x="6388100" y="4384386"/>
                </a:cubicBezTo>
                <a:close/>
                <a:moveTo>
                  <a:pt x="6432550" y="4734906"/>
                </a:moveTo>
                <a:cubicBezTo>
                  <a:pt x="6397625" y="4800311"/>
                  <a:pt x="6517640" y="4790151"/>
                  <a:pt x="6472555" y="4731731"/>
                </a:cubicBezTo>
                <a:cubicBezTo>
                  <a:pt x="6472555" y="4731731"/>
                  <a:pt x="6472555" y="4731731"/>
                  <a:pt x="6472555" y="4731731"/>
                </a:cubicBezTo>
                <a:cubicBezTo>
                  <a:pt x="6460490" y="4721571"/>
                  <a:pt x="6442710" y="4722841"/>
                  <a:pt x="6432550" y="4734906"/>
                </a:cubicBezTo>
                <a:close/>
                <a:moveTo>
                  <a:pt x="4514215" y="3605241"/>
                </a:moveTo>
                <a:cubicBezTo>
                  <a:pt x="4509770" y="3659851"/>
                  <a:pt x="4598035" y="3646516"/>
                  <a:pt x="4577715" y="3595716"/>
                </a:cubicBezTo>
                <a:cubicBezTo>
                  <a:pt x="4591685" y="3609686"/>
                  <a:pt x="4616450" y="3609051"/>
                  <a:pt x="4629150" y="3593811"/>
                </a:cubicBezTo>
                <a:cubicBezTo>
                  <a:pt x="4702175" y="3576666"/>
                  <a:pt x="4634865" y="3475701"/>
                  <a:pt x="4591050" y="3536661"/>
                </a:cubicBezTo>
                <a:cubicBezTo>
                  <a:pt x="4572000" y="3542376"/>
                  <a:pt x="4561205" y="3567141"/>
                  <a:pt x="4570095" y="3584921"/>
                </a:cubicBezTo>
                <a:cubicBezTo>
                  <a:pt x="4551680" y="3565871"/>
                  <a:pt x="4516120" y="3578571"/>
                  <a:pt x="4514215" y="3605241"/>
                </a:cubicBezTo>
                <a:close/>
                <a:moveTo>
                  <a:pt x="6553200" y="4463761"/>
                </a:moveTo>
                <a:cubicBezTo>
                  <a:pt x="6530975" y="4448521"/>
                  <a:pt x="6507481" y="4484081"/>
                  <a:pt x="6530340" y="4498686"/>
                </a:cubicBezTo>
                <a:cubicBezTo>
                  <a:pt x="6552565" y="4513926"/>
                  <a:pt x="6576060" y="4478366"/>
                  <a:pt x="6553200" y="4463761"/>
                </a:cubicBezTo>
                <a:close/>
                <a:moveTo>
                  <a:pt x="6644006" y="4481541"/>
                </a:moveTo>
                <a:cubicBezTo>
                  <a:pt x="6664325" y="4493606"/>
                  <a:pt x="6682740" y="4461221"/>
                  <a:pt x="6661785" y="4449791"/>
                </a:cubicBezTo>
                <a:cubicBezTo>
                  <a:pt x="6641465" y="4437726"/>
                  <a:pt x="6623050" y="4470111"/>
                  <a:pt x="6644006" y="4481541"/>
                </a:cubicBezTo>
                <a:close/>
                <a:moveTo>
                  <a:pt x="6514465" y="4559011"/>
                </a:moveTo>
                <a:cubicBezTo>
                  <a:pt x="6496685" y="4583776"/>
                  <a:pt x="6535420" y="4611081"/>
                  <a:pt x="6552565" y="4585681"/>
                </a:cubicBezTo>
                <a:cubicBezTo>
                  <a:pt x="6570345" y="4560916"/>
                  <a:pt x="6531610" y="4533611"/>
                  <a:pt x="6514465" y="4559011"/>
                </a:cubicBezTo>
                <a:close/>
                <a:moveTo>
                  <a:pt x="6610985" y="4398356"/>
                </a:moveTo>
                <a:cubicBezTo>
                  <a:pt x="6629400" y="4407246"/>
                  <a:pt x="6642735" y="4377401"/>
                  <a:pt x="6623685" y="4369146"/>
                </a:cubicBezTo>
                <a:cubicBezTo>
                  <a:pt x="6605270" y="4360891"/>
                  <a:pt x="6591935" y="4390101"/>
                  <a:pt x="6610985" y="4398356"/>
                </a:cubicBezTo>
                <a:close/>
                <a:moveTo>
                  <a:pt x="6706870" y="4516466"/>
                </a:moveTo>
                <a:cubicBezTo>
                  <a:pt x="6727825" y="4527896"/>
                  <a:pt x="6745606" y="4494876"/>
                  <a:pt x="6724015" y="4484081"/>
                </a:cubicBezTo>
                <a:cubicBezTo>
                  <a:pt x="6703695" y="4472651"/>
                  <a:pt x="6685915" y="4505671"/>
                  <a:pt x="6706870" y="4516466"/>
                </a:cubicBezTo>
                <a:close/>
                <a:moveTo>
                  <a:pt x="6369050" y="5022561"/>
                </a:moveTo>
                <a:cubicBezTo>
                  <a:pt x="6431280" y="5018116"/>
                  <a:pt x="6393815" y="4925406"/>
                  <a:pt x="6345555" y="4965411"/>
                </a:cubicBezTo>
                <a:cubicBezTo>
                  <a:pt x="6324600" y="4985096"/>
                  <a:pt x="6340475" y="5023196"/>
                  <a:pt x="6369050" y="5022561"/>
                </a:cubicBezTo>
                <a:close/>
                <a:moveTo>
                  <a:pt x="6660515" y="4555836"/>
                </a:moveTo>
                <a:cubicBezTo>
                  <a:pt x="6646545" y="4578696"/>
                  <a:pt x="6682740" y="4600921"/>
                  <a:pt x="6696075" y="4577426"/>
                </a:cubicBezTo>
                <a:cubicBezTo>
                  <a:pt x="6710045" y="4554566"/>
                  <a:pt x="6673850" y="4532341"/>
                  <a:pt x="6660515" y="4555836"/>
                </a:cubicBezTo>
                <a:close/>
                <a:moveTo>
                  <a:pt x="6668770" y="4424391"/>
                </a:moveTo>
                <a:cubicBezTo>
                  <a:pt x="6687185" y="4433281"/>
                  <a:pt x="6701156" y="4404071"/>
                  <a:pt x="6682106" y="4395181"/>
                </a:cubicBezTo>
                <a:cubicBezTo>
                  <a:pt x="6663056" y="4386291"/>
                  <a:pt x="6649720" y="4415501"/>
                  <a:pt x="6668770" y="4424391"/>
                </a:cubicBezTo>
                <a:close/>
                <a:moveTo>
                  <a:pt x="6553200" y="4372956"/>
                </a:moveTo>
                <a:cubicBezTo>
                  <a:pt x="6572250" y="4381211"/>
                  <a:pt x="6584950" y="4351366"/>
                  <a:pt x="6565265" y="4343746"/>
                </a:cubicBezTo>
                <a:cubicBezTo>
                  <a:pt x="6546215" y="4335491"/>
                  <a:pt x="6533515" y="4365336"/>
                  <a:pt x="6553200" y="4372956"/>
                </a:cubicBezTo>
                <a:close/>
                <a:moveTo>
                  <a:pt x="6510656" y="4387561"/>
                </a:moveTo>
                <a:cubicBezTo>
                  <a:pt x="6499225" y="4408516"/>
                  <a:pt x="6532245" y="4426296"/>
                  <a:pt x="6543040" y="4404706"/>
                </a:cubicBezTo>
                <a:cubicBezTo>
                  <a:pt x="6554470" y="4383751"/>
                  <a:pt x="6521450" y="4366606"/>
                  <a:pt x="6510656" y="4387561"/>
                </a:cubicBezTo>
                <a:close/>
                <a:moveTo>
                  <a:pt x="6494780" y="4348826"/>
                </a:moveTo>
                <a:cubicBezTo>
                  <a:pt x="6513831" y="4357081"/>
                  <a:pt x="6525895" y="4326601"/>
                  <a:pt x="6506845" y="4319616"/>
                </a:cubicBezTo>
                <a:cubicBezTo>
                  <a:pt x="6487160" y="4311361"/>
                  <a:pt x="6475095" y="4341841"/>
                  <a:pt x="6494780" y="4348826"/>
                </a:cubicBezTo>
                <a:close/>
                <a:moveTo>
                  <a:pt x="6525260" y="4679661"/>
                </a:moveTo>
                <a:cubicBezTo>
                  <a:pt x="6504940" y="4705696"/>
                  <a:pt x="6546850" y="4737446"/>
                  <a:pt x="6566535" y="4710776"/>
                </a:cubicBezTo>
                <a:cubicBezTo>
                  <a:pt x="6586856" y="4684106"/>
                  <a:pt x="6544945" y="4652356"/>
                  <a:pt x="6525260" y="4679661"/>
                </a:cubicBezTo>
                <a:close/>
                <a:moveTo>
                  <a:pt x="6543675" y="5195281"/>
                </a:moveTo>
                <a:cubicBezTo>
                  <a:pt x="6572250" y="5196551"/>
                  <a:pt x="6588125" y="5157816"/>
                  <a:pt x="6566535" y="5138131"/>
                </a:cubicBezTo>
                <a:cubicBezTo>
                  <a:pt x="6518910" y="5098761"/>
                  <a:pt x="6482080" y="5190836"/>
                  <a:pt x="6543675" y="5195281"/>
                </a:cubicBezTo>
                <a:close/>
                <a:moveTo>
                  <a:pt x="6517640" y="4842856"/>
                </a:moveTo>
                <a:cubicBezTo>
                  <a:pt x="6545581" y="4866351"/>
                  <a:pt x="6582410" y="4821901"/>
                  <a:pt x="6553200" y="4799041"/>
                </a:cubicBezTo>
                <a:cubicBezTo>
                  <a:pt x="6525260" y="4775546"/>
                  <a:pt x="6489065" y="4819996"/>
                  <a:pt x="6517640" y="4842856"/>
                </a:cubicBezTo>
                <a:close/>
                <a:moveTo>
                  <a:pt x="6507481" y="4992081"/>
                </a:moveTo>
                <a:cubicBezTo>
                  <a:pt x="6536690" y="5019386"/>
                  <a:pt x="6578600" y="4972396"/>
                  <a:pt x="6548120" y="4946361"/>
                </a:cubicBezTo>
                <a:cubicBezTo>
                  <a:pt x="6518910" y="4919691"/>
                  <a:pt x="6477635" y="4966046"/>
                  <a:pt x="6507481" y="4992081"/>
                </a:cubicBezTo>
                <a:close/>
                <a:moveTo>
                  <a:pt x="6581140" y="4446616"/>
                </a:moveTo>
                <a:cubicBezTo>
                  <a:pt x="6601460" y="4458681"/>
                  <a:pt x="6619875" y="4425661"/>
                  <a:pt x="6598920" y="4414231"/>
                </a:cubicBezTo>
                <a:cubicBezTo>
                  <a:pt x="6577965" y="4402801"/>
                  <a:pt x="6560185" y="4435186"/>
                  <a:pt x="6581140" y="4446616"/>
                </a:cubicBezTo>
                <a:close/>
                <a:moveTo>
                  <a:pt x="6277610" y="4295486"/>
                </a:moveTo>
                <a:cubicBezTo>
                  <a:pt x="6254115" y="4282151"/>
                  <a:pt x="6233160" y="4318981"/>
                  <a:pt x="6257290" y="4331681"/>
                </a:cubicBezTo>
                <a:lnTo>
                  <a:pt x="6257290" y="4331681"/>
                </a:lnTo>
                <a:cubicBezTo>
                  <a:pt x="6280150" y="4345651"/>
                  <a:pt x="6301105" y="4308821"/>
                  <a:pt x="6277610" y="4295486"/>
                </a:cubicBezTo>
                <a:close/>
                <a:moveTo>
                  <a:pt x="6313170" y="4593301"/>
                </a:moveTo>
                <a:cubicBezTo>
                  <a:pt x="6285865" y="4568536"/>
                  <a:pt x="6247765" y="4611716"/>
                  <a:pt x="6275705" y="4635846"/>
                </a:cubicBezTo>
                <a:cubicBezTo>
                  <a:pt x="6302375" y="4659976"/>
                  <a:pt x="6341110" y="4617431"/>
                  <a:pt x="6313170" y="4593301"/>
                </a:cubicBezTo>
                <a:close/>
                <a:moveTo>
                  <a:pt x="6283960" y="4934296"/>
                </a:moveTo>
                <a:cubicBezTo>
                  <a:pt x="6345555" y="4929851"/>
                  <a:pt x="6308725" y="4837776"/>
                  <a:pt x="6261100" y="4877146"/>
                </a:cubicBezTo>
                <a:cubicBezTo>
                  <a:pt x="6238875" y="4896831"/>
                  <a:pt x="6254750" y="4934931"/>
                  <a:pt x="6283960" y="4934296"/>
                </a:cubicBezTo>
                <a:close/>
                <a:moveTo>
                  <a:pt x="6276340" y="4254211"/>
                </a:moveTo>
                <a:cubicBezTo>
                  <a:pt x="6287770" y="4216746"/>
                  <a:pt x="6224905" y="4232621"/>
                  <a:pt x="6252845" y="4259926"/>
                </a:cubicBezTo>
                <a:cubicBezTo>
                  <a:pt x="6234430" y="4306916"/>
                  <a:pt x="6315075" y="4286596"/>
                  <a:pt x="6276340" y="4254211"/>
                </a:cubicBezTo>
                <a:close/>
                <a:moveTo>
                  <a:pt x="6299200" y="4756496"/>
                </a:moveTo>
                <a:cubicBezTo>
                  <a:pt x="6327140" y="4728556"/>
                  <a:pt x="6282055" y="4684741"/>
                  <a:pt x="6254750" y="4713951"/>
                </a:cubicBezTo>
                <a:cubicBezTo>
                  <a:pt x="6227445" y="4742526"/>
                  <a:pt x="6271895" y="4785706"/>
                  <a:pt x="6299200" y="4756496"/>
                </a:cubicBezTo>
                <a:close/>
                <a:moveTo>
                  <a:pt x="6316980" y="4282151"/>
                </a:moveTo>
                <a:cubicBezTo>
                  <a:pt x="6336030" y="4289136"/>
                  <a:pt x="6346825" y="4258656"/>
                  <a:pt x="6327140" y="4252306"/>
                </a:cubicBezTo>
                <a:cubicBezTo>
                  <a:pt x="6308090" y="4245321"/>
                  <a:pt x="6297295" y="4275801"/>
                  <a:pt x="6316980" y="4282151"/>
                </a:cubicBezTo>
                <a:close/>
                <a:moveTo>
                  <a:pt x="6230620" y="4385021"/>
                </a:moveTo>
                <a:cubicBezTo>
                  <a:pt x="6255385" y="4402166"/>
                  <a:pt x="6282055" y="4363431"/>
                  <a:pt x="6256655" y="4346286"/>
                </a:cubicBezTo>
                <a:cubicBezTo>
                  <a:pt x="6256655" y="4346286"/>
                  <a:pt x="6256655" y="4346286"/>
                  <a:pt x="6256655" y="4346286"/>
                </a:cubicBezTo>
                <a:cubicBezTo>
                  <a:pt x="6232525" y="4329141"/>
                  <a:pt x="6205220" y="4368511"/>
                  <a:pt x="6230620" y="4385021"/>
                </a:cubicBezTo>
                <a:close/>
                <a:moveTo>
                  <a:pt x="6256655" y="4432646"/>
                </a:moveTo>
                <a:cubicBezTo>
                  <a:pt x="6230620" y="4411056"/>
                  <a:pt x="6198235" y="4452331"/>
                  <a:pt x="6224270" y="4472651"/>
                </a:cubicBezTo>
                <a:cubicBezTo>
                  <a:pt x="6250305" y="4494241"/>
                  <a:pt x="6283325" y="4453601"/>
                  <a:pt x="6256655" y="4432646"/>
                </a:cubicBezTo>
                <a:close/>
                <a:moveTo>
                  <a:pt x="5257800" y="3941791"/>
                </a:moveTo>
                <a:cubicBezTo>
                  <a:pt x="5195570" y="3974176"/>
                  <a:pt x="5280025" y="4049741"/>
                  <a:pt x="5305425" y="3984971"/>
                </a:cubicBezTo>
                <a:cubicBezTo>
                  <a:pt x="5321935" y="3994496"/>
                  <a:pt x="5345430" y="3986876"/>
                  <a:pt x="5352415" y="3968461"/>
                </a:cubicBezTo>
                <a:cubicBezTo>
                  <a:pt x="5353685" y="3969731"/>
                  <a:pt x="5355590" y="3970366"/>
                  <a:pt x="5357495" y="3971001"/>
                </a:cubicBezTo>
                <a:cubicBezTo>
                  <a:pt x="5335905" y="3977986"/>
                  <a:pt x="5341620" y="4012276"/>
                  <a:pt x="5364480" y="4011006"/>
                </a:cubicBezTo>
                <a:cubicBezTo>
                  <a:pt x="5386705" y="4011641"/>
                  <a:pt x="5393055" y="3978621"/>
                  <a:pt x="5372100" y="3971001"/>
                </a:cubicBezTo>
                <a:cubicBezTo>
                  <a:pt x="5384800" y="3967191"/>
                  <a:pt x="5392420" y="3950681"/>
                  <a:pt x="5386070" y="3938616"/>
                </a:cubicBezTo>
                <a:cubicBezTo>
                  <a:pt x="5403850" y="3914486"/>
                  <a:pt x="5372100" y="3882101"/>
                  <a:pt x="5347335" y="3899246"/>
                </a:cubicBezTo>
                <a:cubicBezTo>
                  <a:pt x="5330190" y="3875751"/>
                  <a:pt x="5297805" y="3886546"/>
                  <a:pt x="5294630" y="3914486"/>
                </a:cubicBezTo>
                <a:cubicBezTo>
                  <a:pt x="5291455" y="3911311"/>
                  <a:pt x="5287010" y="3908771"/>
                  <a:pt x="5282565" y="3908136"/>
                </a:cubicBezTo>
                <a:cubicBezTo>
                  <a:pt x="5264150" y="3904326"/>
                  <a:pt x="5248275" y="3925281"/>
                  <a:pt x="5257800" y="3941791"/>
                </a:cubicBezTo>
                <a:close/>
                <a:moveTo>
                  <a:pt x="6186805" y="4293581"/>
                </a:moveTo>
                <a:cubicBezTo>
                  <a:pt x="6208395" y="4306281"/>
                  <a:pt x="6229350" y="4273261"/>
                  <a:pt x="6209030" y="4258656"/>
                </a:cubicBezTo>
                <a:cubicBezTo>
                  <a:pt x="6219190" y="4254846"/>
                  <a:pt x="6223635" y="4240241"/>
                  <a:pt x="6216650" y="4231351"/>
                </a:cubicBezTo>
                <a:cubicBezTo>
                  <a:pt x="6221730" y="4205316"/>
                  <a:pt x="6179185" y="4207221"/>
                  <a:pt x="6186170" y="4232621"/>
                </a:cubicBezTo>
                <a:cubicBezTo>
                  <a:pt x="6181090" y="4240241"/>
                  <a:pt x="6183630" y="4250401"/>
                  <a:pt x="6189980" y="4256116"/>
                </a:cubicBezTo>
                <a:cubicBezTo>
                  <a:pt x="6173470" y="4260561"/>
                  <a:pt x="6170930" y="4285961"/>
                  <a:pt x="6186805" y="4293581"/>
                </a:cubicBezTo>
                <a:close/>
                <a:moveTo>
                  <a:pt x="6199505" y="4845396"/>
                </a:moveTo>
                <a:cubicBezTo>
                  <a:pt x="6261100" y="4840951"/>
                  <a:pt x="6224905" y="4748876"/>
                  <a:pt x="6176645" y="4788246"/>
                </a:cubicBezTo>
                <a:cubicBezTo>
                  <a:pt x="6154420" y="4807296"/>
                  <a:pt x="6170295" y="4846031"/>
                  <a:pt x="6199505" y="4845396"/>
                </a:cubicBezTo>
                <a:close/>
                <a:moveTo>
                  <a:pt x="5614035" y="4066251"/>
                </a:moveTo>
                <a:cubicBezTo>
                  <a:pt x="5610225" y="4071966"/>
                  <a:pt x="5608955" y="4078951"/>
                  <a:pt x="5609590" y="4085301"/>
                </a:cubicBezTo>
                <a:cubicBezTo>
                  <a:pt x="5598160" y="4084031"/>
                  <a:pt x="5585460" y="4089746"/>
                  <a:pt x="5579745" y="4100541"/>
                </a:cubicBezTo>
                <a:cubicBezTo>
                  <a:pt x="5556885" y="4098001"/>
                  <a:pt x="5557520" y="4135466"/>
                  <a:pt x="5580380" y="4131656"/>
                </a:cubicBezTo>
                <a:cubicBezTo>
                  <a:pt x="5591175" y="4150071"/>
                  <a:pt x="5620385" y="4150706"/>
                  <a:pt x="5631815" y="4132291"/>
                </a:cubicBezTo>
                <a:cubicBezTo>
                  <a:pt x="5648325" y="4145626"/>
                  <a:pt x="5668645" y="4118321"/>
                  <a:pt x="5650865" y="4106891"/>
                </a:cubicBezTo>
                <a:cubicBezTo>
                  <a:pt x="5657215" y="4103716"/>
                  <a:pt x="5662930" y="4097366"/>
                  <a:pt x="5664835" y="4090381"/>
                </a:cubicBezTo>
                <a:cubicBezTo>
                  <a:pt x="5675630" y="4098001"/>
                  <a:pt x="5690870" y="4095461"/>
                  <a:pt x="5699125" y="4085301"/>
                </a:cubicBezTo>
                <a:cubicBezTo>
                  <a:pt x="5701030" y="4085936"/>
                  <a:pt x="5702935" y="4085936"/>
                  <a:pt x="5705475" y="4085301"/>
                </a:cubicBezTo>
                <a:cubicBezTo>
                  <a:pt x="5698490" y="4108161"/>
                  <a:pt x="5734685" y="4118321"/>
                  <a:pt x="5740400" y="4095461"/>
                </a:cubicBezTo>
                <a:cubicBezTo>
                  <a:pt x="5741670" y="4096731"/>
                  <a:pt x="5743575" y="4098636"/>
                  <a:pt x="5745480" y="4099271"/>
                </a:cubicBezTo>
                <a:cubicBezTo>
                  <a:pt x="5741035" y="4103716"/>
                  <a:pt x="5738495" y="4110066"/>
                  <a:pt x="5738495" y="4115781"/>
                </a:cubicBezTo>
                <a:cubicBezTo>
                  <a:pt x="5731510" y="4112606"/>
                  <a:pt x="5723890" y="4111971"/>
                  <a:pt x="5716905" y="4114511"/>
                </a:cubicBezTo>
                <a:cubicBezTo>
                  <a:pt x="5700395" y="4097366"/>
                  <a:pt x="5676900" y="4127846"/>
                  <a:pt x="5697855" y="4139276"/>
                </a:cubicBezTo>
                <a:cubicBezTo>
                  <a:pt x="5697220" y="4145626"/>
                  <a:pt x="5699125" y="4151976"/>
                  <a:pt x="5702935" y="4157056"/>
                </a:cubicBezTo>
                <a:cubicBezTo>
                  <a:pt x="5673090" y="4149436"/>
                  <a:pt x="5652135" y="4191346"/>
                  <a:pt x="5676900" y="4210396"/>
                </a:cubicBezTo>
                <a:cubicBezTo>
                  <a:pt x="5703570" y="4233891"/>
                  <a:pt x="5742940" y="4196426"/>
                  <a:pt x="5721350" y="4169121"/>
                </a:cubicBezTo>
                <a:cubicBezTo>
                  <a:pt x="5737860" y="4172931"/>
                  <a:pt x="5755005" y="4158326"/>
                  <a:pt x="5754370" y="4141181"/>
                </a:cubicBezTo>
                <a:cubicBezTo>
                  <a:pt x="5755005" y="4141181"/>
                  <a:pt x="5755640" y="4141816"/>
                  <a:pt x="5755640" y="4141816"/>
                </a:cubicBezTo>
                <a:cubicBezTo>
                  <a:pt x="5763260" y="4154516"/>
                  <a:pt x="5785485" y="4148801"/>
                  <a:pt x="5784850" y="4132926"/>
                </a:cubicBezTo>
                <a:cubicBezTo>
                  <a:pt x="5786755" y="4130386"/>
                  <a:pt x="5788660" y="4127211"/>
                  <a:pt x="5789295" y="4123401"/>
                </a:cubicBezTo>
                <a:cubicBezTo>
                  <a:pt x="5798820" y="4125941"/>
                  <a:pt x="5809615" y="4119591"/>
                  <a:pt x="5811520" y="4109431"/>
                </a:cubicBezTo>
                <a:cubicBezTo>
                  <a:pt x="5812155" y="4117051"/>
                  <a:pt x="5817235" y="4124036"/>
                  <a:pt x="5824855" y="4127211"/>
                </a:cubicBezTo>
                <a:cubicBezTo>
                  <a:pt x="5813425" y="4132291"/>
                  <a:pt x="5813425" y="4150706"/>
                  <a:pt x="5824855" y="4155786"/>
                </a:cubicBezTo>
                <a:cubicBezTo>
                  <a:pt x="5821045" y="4162771"/>
                  <a:pt x="5821045" y="4170391"/>
                  <a:pt x="5823585" y="4177376"/>
                </a:cubicBezTo>
                <a:cubicBezTo>
                  <a:pt x="5794375" y="4162771"/>
                  <a:pt x="5767705" y="4206586"/>
                  <a:pt x="5795010" y="4225636"/>
                </a:cubicBezTo>
                <a:cubicBezTo>
                  <a:pt x="5817235" y="4243416"/>
                  <a:pt x="5850255" y="4216746"/>
                  <a:pt x="5837555" y="4191346"/>
                </a:cubicBezTo>
                <a:cubicBezTo>
                  <a:pt x="5856605" y="4200871"/>
                  <a:pt x="5879465" y="4179281"/>
                  <a:pt x="5871845" y="4159596"/>
                </a:cubicBezTo>
                <a:cubicBezTo>
                  <a:pt x="5874385" y="4158961"/>
                  <a:pt x="5876925" y="4157056"/>
                  <a:pt x="5878830" y="4155151"/>
                </a:cubicBezTo>
                <a:cubicBezTo>
                  <a:pt x="5881370" y="4170391"/>
                  <a:pt x="5904230" y="4172296"/>
                  <a:pt x="5909310" y="4157691"/>
                </a:cubicBezTo>
                <a:cubicBezTo>
                  <a:pt x="5912485" y="4157691"/>
                  <a:pt x="5915660" y="4156421"/>
                  <a:pt x="5918200" y="4154516"/>
                </a:cubicBezTo>
                <a:cubicBezTo>
                  <a:pt x="5920740" y="4157691"/>
                  <a:pt x="5923915" y="4159596"/>
                  <a:pt x="5927725" y="4160866"/>
                </a:cubicBezTo>
                <a:cubicBezTo>
                  <a:pt x="5916930" y="4169121"/>
                  <a:pt x="5916295" y="4186266"/>
                  <a:pt x="5925820" y="4195156"/>
                </a:cubicBezTo>
                <a:cubicBezTo>
                  <a:pt x="5902960" y="4197061"/>
                  <a:pt x="5894705" y="4229446"/>
                  <a:pt x="5915025" y="4242146"/>
                </a:cubicBezTo>
                <a:cubicBezTo>
                  <a:pt x="5940425" y="4259926"/>
                  <a:pt x="5970270" y="4222461"/>
                  <a:pt x="5946775" y="4202141"/>
                </a:cubicBezTo>
                <a:cubicBezTo>
                  <a:pt x="5956300" y="4200871"/>
                  <a:pt x="5964555" y="4191981"/>
                  <a:pt x="5965825" y="4182456"/>
                </a:cubicBezTo>
                <a:cubicBezTo>
                  <a:pt x="5973445" y="4191981"/>
                  <a:pt x="5988685" y="4191981"/>
                  <a:pt x="5996940" y="4183091"/>
                </a:cubicBezTo>
                <a:cubicBezTo>
                  <a:pt x="5999480" y="4183726"/>
                  <a:pt x="6002020" y="4183726"/>
                  <a:pt x="6004560" y="4183726"/>
                </a:cubicBezTo>
                <a:cubicBezTo>
                  <a:pt x="6021070" y="4215476"/>
                  <a:pt x="6055360" y="4167851"/>
                  <a:pt x="6019800" y="4162136"/>
                </a:cubicBezTo>
                <a:cubicBezTo>
                  <a:pt x="6017895" y="4149436"/>
                  <a:pt x="6001385" y="4142451"/>
                  <a:pt x="5991225" y="4150071"/>
                </a:cubicBezTo>
                <a:cubicBezTo>
                  <a:pt x="5983605" y="4145626"/>
                  <a:pt x="5974715" y="4147531"/>
                  <a:pt x="5968365" y="4152611"/>
                </a:cubicBezTo>
                <a:cubicBezTo>
                  <a:pt x="5963920" y="4148166"/>
                  <a:pt x="5955665" y="4146896"/>
                  <a:pt x="5949950" y="4150071"/>
                </a:cubicBezTo>
                <a:cubicBezTo>
                  <a:pt x="5956300" y="4135466"/>
                  <a:pt x="5939790" y="4119591"/>
                  <a:pt x="5925820" y="4126576"/>
                </a:cubicBezTo>
                <a:cubicBezTo>
                  <a:pt x="5916930" y="4110066"/>
                  <a:pt x="5889625" y="4114511"/>
                  <a:pt x="5887085" y="4133561"/>
                </a:cubicBezTo>
                <a:cubicBezTo>
                  <a:pt x="5886450" y="4129751"/>
                  <a:pt x="5884545" y="4125306"/>
                  <a:pt x="5882005" y="4122131"/>
                </a:cubicBezTo>
                <a:cubicBezTo>
                  <a:pt x="5882005" y="4108161"/>
                  <a:pt x="5864225" y="4099271"/>
                  <a:pt x="5853430" y="4108161"/>
                </a:cubicBezTo>
                <a:cubicBezTo>
                  <a:pt x="5854700" y="4083396"/>
                  <a:pt x="5815965" y="4078951"/>
                  <a:pt x="5812155" y="4103716"/>
                </a:cubicBezTo>
                <a:cubicBezTo>
                  <a:pt x="5811520" y="4099271"/>
                  <a:pt x="5809615" y="4095461"/>
                  <a:pt x="5806440" y="4092286"/>
                </a:cubicBezTo>
                <a:cubicBezTo>
                  <a:pt x="5803900" y="4079586"/>
                  <a:pt x="5788660" y="4071331"/>
                  <a:pt x="5776595" y="4076411"/>
                </a:cubicBezTo>
                <a:cubicBezTo>
                  <a:pt x="5772785" y="4055456"/>
                  <a:pt x="5739765" y="4055456"/>
                  <a:pt x="5735955" y="4077046"/>
                </a:cubicBezTo>
                <a:cubicBezTo>
                  <a:pt x="5732780" y="4073871"/>
                  <a:pt x="5728335" y="4071966"/>
                  <a:pt x="5723890" y="4071966"/>
                </a:cubicBezTo>
                <a:cubicBezTo>
                  <a:pt x="5733415" y="4052916"/>
                  <a:pt x="5711190" y="4031961"/>
                  <a:pt x="5692775" y="4041486"/>
                </a:cubicBezTo>
                <a:cubicBezTo>
                  <a:pt x="5676900" y="4028786"/>
                  <a:pt x="5660390" y="4042756"/>
                  <a:pt x="5655945" y="4059266"/>
                </a:cubicBezTo>
                <a:cubicBezTo>
                  <a:pt x="5641340" y="4050376"/>
                  <a:pt x="5623560" y="4051646"/>
                  <a:pt x="5614035" y="4066251"/>
                </a:cubicBezTo>
                <a:close/>
                <a:moveTo>
                  <a:pt x="5843270" y="4125306"/>
                </a:moveTo>
                <a:cubicBezTo>
                  <a:pt x="5842000" y="4126576"/>
                  <a:pt x="5841365" y="4128481"/>
                  <a:pt x="5840730" y="4129751"/>
                </a:cubicBezTo>
                <a:cubicBezTo>
                  <a:pt x="5840095" y="4129116"/>
                  <a:pt x="5838825" y="4128481"/>
                  <a:pt x="5838190" y="4127846"/>
                </a:cubicBezTo>
                <a:cubicBezTo>
                  <a:pt x="5840095" y="4127211"/>
                  <a:pt x="5842000" y="4125941"/>
                  <a:pt x="5843270" y="4125306"/>
                </a:cubicBezTo>
                <a:close/>
                <a:moveTo>
                  <a:pt x="5759450" y="4240876"/>
                </a:moveTo>
                <a:cubicBezTo>
                  <a:pt x="5732780" y="4270086"/>
                  <a:pt x="5779770" y="4311996"/>
                  <a:pt x="5805805" y="4281516"/>
                </a:cubicBezTo>
                <a:cubicBezTo>
                  <a:pt x="5832475" y="4251671"/>
                  <a:pt x="5784850" y="4210396"/>
                  <a:pt x="5759450" y="4240876"/>
                </a:cubicBezTo>
                <a:close/>
                <a:moveTo>
                  <a:pt x="6149975" y="4303741"/>
                </a:moveTo>
                <a:cubicBezTo>
                  <a:pt x="6132830" y="4328506"/>
                  <a:pt x="6172835" y="4354541"/>
                  <a:pt x="6189345" y="4329141"/>
                </a:cubicBezTo>
                <a:cubicBezTo>
                  <a:pt x="6205855" y="4304376"/>
                  <a:pt x="6166485" y="4278341"/>
                  <a:pt x="6149975" y="4303741"/>
                </a:cubicBezTo>
                <a:close/>
                <a:moveTo>
                  <a:pt x="6032500" y="4204681"/>
                </a:moveTo>
                <a:cubicBezTo>
                  <a:pt x="6007100" y="4184996"/>
                  <a:pt x="5979160" y="4227541"/>
                  <a:pt x="6006465" y="4243416"/>
                </a:cubicBezTo>
                <a:cubicBezTo>
                  <a:pt x="6022340" y="4253576"/>
                  <a:pt x="6045200" y="4238336"/>
                  <a:pt x="6041390" y="4219921"/>
                </a:cubicBezTo>
                <a:cubicBezTo>
                  <a:pt x="6052820" y="4228176"/>
                  <a:pt x="6069965" y="4221826"/>
                  <a:pt x="6073140" y="4207856"/>
                </a:cubicBezTo>
                <a:cubicBezTo>
                  <a:pt x="6073775" y="4207856"/>
                  <a:pt x="6074410" y="4208491"/>
                  <a:pt x="6075045" y="4208491"/>
                </a:cubicBezTo>
                <a:lnTo>
                  <a:pt x="6075045" y="4208491"/>
                </a:lnTo>
                <a:cubicBezTo>
                  <a:pt x="6095365" y="4214206"/>
                  <a:pt x="6102985" y="4180551"/>
                  <a:pt x="6082030" y="4177376"/>
                </a:cubicBezTo>
                <a:cubicBezTo>
                  <a:pt x="6073775" y="4166581"/>
                  <a:pt x="6055995" y="4169121"/>
                  <a:pt x="6050915" y="4181821"/>
                </a:cubicBezTo>
                <a:cubicBezTo>
                  <a:pt x="6040120" y="4182456"/>
                  <a:pt x="6030595" y="4193886"/>
                  <a:pt x="6032500" y="4204681"/>
                </a:cubicBezTo>
                <a:close/>
                <a:moveTo>
                  <a:pt x="6106795" y="4249131"/>
                </a:moveTo>
                <a:cubicBezTo>
                  <a:pt x="6081395" y="4232621"/>
                  <a:pt x="6056630" y="4273261"/>
                  <a:pt x="6082665" y="4288501"/>
                </a:cubicBezTo>
                <a:cubicBezTo>
                  <a:pt x="6103620" y="4302471"/>
                  <a:pt x="6129655" y="4273261"/>
                  <a:pt x="6113145" y="4254211"/>
                </a:cubicBezTo>
                <a:cubicBezTo>
                  <a:pt x="6129020" y="4266911"/>
                  <a:pt x="6153150" y="4248496"/>
                  <a:pt x="6144895" y="4230081"/>
                </a:cubicBezTo>
                <a:cubicBezTo>
                  <a:pt x="6183630" y="4195791"/>
                  <a:pt x="6116320" y="4175471"/>
                  <a:pt x="6117590" y="4218651"/>
                </a:cubicBezTo>
                <a:cubicBezTo>
                  <a:pt x="6104890" y="4223096"/>
                  <a:pt x="6100445" y="4240876"/>
                  <a:pt x="6109335" y="4250401"/>
                </a:cubicBezTo>
                <a:cubicBezTo>
                  <a:pt x="6108700" y="4250401"/>
                  <a:pt x="6107430" y="4249766"/>
                  <a:pt x="6106795" y="4249131"/>
                </a:cubicBezTo>
                <a:close/>
                <a:moveTo>
                  <a:pt x="6234430" y="4522816"/>
                </a:moveTo>
                <a:cubicBezTo>
                  <a:pt x="6207760" y="4498051"/>
                  <a:pt x="6169025" y="4540596"/>
                  <a:pt x="6196965" y="4564726"/>
                </a:cubicBezTo>
                <a:cubicBezTo>
                  <a:pt x="6223000" y="4589491"/>
                  <a:pt x="6261735" y="4546946"/>
                  <a:pt x="6234430" y="4522816"/>
                </a:cubicBezTo>
                <a:close/>
                <a:moveTo>
                  <a:pt x="5951220" y="4445981"/>
                </a:moveTo>
                <a:cubicBezTo>
                  <a:pt x="5977890" y="4447251"/>
                  <a:pt x="5992495" y="4411056"/>
                  <a:pt x="5972175" y="4393276"/>
                </a:cubicBezTo>
                <a:cubicBezTo>
                  <a:pt x="5927725" y="4356446"/>
                  <a:pt x="5894070" y="4441536"/>
                  <a:pt x="5951220" y="4445981"/>
                </a:cubicBezTo>
                <a:close/>
                <a:moveTo>
                  <a:pt x="5995035" y="4312631"/>
                </a:moveTo>
                <a:cubicBezTo>
                  <a:pt x="5967095" y="4288501"/>
                  <a:pt x="5930265" y="4332951"/>
                  <a:pt x="5958840" y="4355811"/>
                </a:cubicBezTo>
                <a:lnTo>
                  <a:pt x="5958840" y="4355811"/>
                </a:lnTo>
                <a:cubicBezTo>
                  <a:pt x="5986780" y="4379941"/>
                  <a:pt x="6023610" y="4335491"/>
                  <a:pt x="5995035" y="4312631"/>
                </a:cubicBezTo>
                <a:close/>
                <a:moveTo>
                  <a:pt x="5845175" y="4316441"/>
                </a:moveTo>
                <a:cubicBezTo>
                  <a:pt x="5817870" y="4345651"/>
                  <a:pt x="5864225" y="4387561"/>
                  <a:pt x="5890260" y="4357716"/>
                </a:cubicBezTo>
                <a:cubicBezTo>
                  <a:pt x="5917565" y="4328506"/>
                  <a:pt x="5871210" y="4286596"/>
                  <a:pt x="5845175" y="4316441"/>
                </a:cubicBezTo>
                <a:close/>
                <a:moveTo>
                  <a:pt x="6303645" y="4435186"/>
                </a:moveTo>
                <a:cubicBezTo>
                  <a:pt x="6327775" y="4452966"/>
                  <a:pt x="6355715" y="4414231"/>
                  <a:pt x="6330315" y="4397086"/>
                </a:cubicBezTo>
                <a:cubicBezTo>
                  <a:pt x="6306185" y="4379306"/>
                  <a:pt x="6278880" y="4418676"/>
                  <a:pt x="6303645" y="4435186"/>
                </a:cubicBezTo>
                <a:close/>
                <a:moveTo>
                  <a:pt x="5916930" y="4285326"/>
                </a:moveTo>
                <a:cubicBezTo>
                  <a:pt x="5940425" y="4256751"/>
                  <a:pt x="5894705" y="4221191"/>
                  <a:pt x="5872480" y="4250401"/>
                </a:cubicBezTo>
                <a:cubicBezTo>
                  <a:pt x="5849620" y="4278976"/>
                  <a:pt x="5894705" y="4314536"/>
                  <a:pt x="5916930" y="4285326"/>
                </a:cubicBezTo>
                <a:close/>
                <a:moveTo>
                  <a:pt x="6022975" y="4255481"/>
                </a:moveTo>
                <a:cubicBezTo>
                  <a:pt x="5985510" y="4230716"/>
                  <a:pt x="5963285" y="4300566"/>
                  <a:pt x="6008370" y="4302471"/>
                </a:cubicBezTo>
                <a:cubicBezTo>
                  <a:pt x="6031865" y="4303106"/>
                  <a:pt x="6043295" y="4268816"/>
                  <a:pt x="6022975" y="4255481"/>
                </a:cubicBezTo>
                <a:close/>
                <a:moveTo>
                  <a:pt x="6299835" y="4534246"/>
                </a:moveTo>
                <a:cubicBezTo>
                  <a:pt x="6325235" y="4555836"/>
                  <a:pt x="6358890" y="4515196"/>
                  <a:pt x="6332220" y="4494241"/>
                </a:cubicBezTo>
                <a:cubicBezTo>
                  <a:pt x="6306820" y="4473286"/>
                  <a:pt x="6273800" y="4513926"/>
                  <a:pt x="6299835" y="4534246"/>
                </a:cubicBezTo>
                <a:close/>
                <a:moveTo>
                  <a:pt x="6102350" y="4313266"/>
                </a:moveTo>
                <a:cubicBezTo>
                  <a:pt x="6075680" y="4292946"/>
                  <a:pt x="6044565" y="4334856"/>
                  <a:pt x="6071870" y="4354541"/>
                </a:cubicBezTo>
                <a:cubicBezTo>
                  <a:pt x="6097905" y="4374861"/>
                  <a:pt x="6129020" y="4332316"/>
                  <a:pt x="6102350" y="4313266"/>
                </a:cubicBezTo>
                <a:close/>
                <a:moveTo>
                  <a:pt x="6115685" y="4755226"/>
                </a:moveTo>
                <a:cubicBezTo>
                  <a:pt x="6177280" y="4750781"/>
                  <a:pt x="6141085" y="4659341"/>
                  <a:pt x="6092825" y="4698076"/>
                </a:cubicBezTo>
                <a:cubicBezTo>
                  <a:pt x="6070600" y="4717126"/>
                  <a:pt x="6086475" y="4756496"/>
                  <a:pt x="6115685" y="4755226"/>
                </a:cubicBezTo>
                <a:close/>
                <a:moveTo>
                  <a:pt x="6033135" y="4525356"/>
                </a:moveTo>
                <a:cubicBezTo>
                  <a:pt x="6059170" y="4526626"/>
                  <a:pt x="6074410" y="4491066"/>
                  <a:pt x="6054725" y="4472651"/>
                </a:cubicBezTo>
                <a:cubicBezTo>
                  <a:pt x="6010275" y="4435186"/>
                  <a:pt x="5975350" y="4521546"/>
                  <a:pt x="6033135" y="4525356"/>
                </a:cubicBezTo>
                <a:close/>
                <a:moveTo>
                  <a:pt x="6179820" y="4372321"/>
                </a:moveTo>
                <a:cubicBezTo>
                  <a:pt x="6142355" y="4345651"/>
                  <a:pt x="6118225" y="4416771"/>
                  <a:pt x="6163945" y="4418676"/>
                </a:cubicBezTo>
                <a:cubicBezTo>
                  <a:pt x="6187440" y="4419311"/>
                  <a:pt x="6199505" y="4386291"/>
                  <a:pt x="6179820" y="4372321"/>
                </a:cubicBezTo>
                <a:close/>
                <a:moveTo>
                  <a:pt x="6155690" y="4451696"/>
                </a:moveTo>
                <a:cubicBezTo>
                  <a:pt x="6129020" y="4426931"/>
                  <a:pt x="6090285" y="4469476"/>
                  <a:pt x="6118225" y="4493606"/>
                </a:cubicBezTo>
                <a:cubicBezTo>
                  <a:pt x="6144895" y="4518371"/>
                  <a:pt x="6183630" y="4475826"/>
                  <a:pt x="6155690" y="4451696"/>
                </a:cubicBezTo>
                <a:close/>
                <a:moveTo>
                  <a:pt x="6075680" y="4381211"/>
                </a:moveTo>
                <a:cubicBezTo>
                  <a:pt x="6048375" y="4357081"/>
                  <a:pt x="6010910" y="4400261"/>
                  <a:pt x="6038850" y="4423756"/>
                </a:cubicBezTo>
                <a:cubicBezTo>
                  <a:pt x="6066155" y="4448521"/>
                  <a:pt x="6104255" y="4404706"/>
                  <a:pt x="6075680" y="4381211"/>
                </a:cubicBezTo>
                <a:close/>
                <a:moveTo>
                  <a:pt x="6092190" y="4597111"/>
                </a:moveTo>
                <a:cubicBezTo>
                  <a:pt x="6120130" y="4625686"/>
                  <a:pt x="6163945" y="4581236"/>
                  <a:pt x="6135370" y="4553296"/>
                </a:cubicBezTo>
                <a:cubicBezTo>
                  <a:pt x="6107430" y="4525356"/>
                  <a:pt x="6063615" y="4569806"/>
                  <a:pt x="6092190" y="4597111"/>
                </a:cubicBezTo>
                <a:close/>
                <a:moveTo>
                  <a:pt x="6195060" y="4686646"/>
                </a:moveTo>
                <a:cubicBezTo>
                  <a:pt x="6221730" y="4687916"/>
                  <a:pt x="6236335" y="4652356"/>
                  <a:pt x="6216650" y="4633941"/>
                </a:cubicBezTo>
                <a:cubicBezTo>
                  <a:pt x="6172835" y="4596476"/>
                  <a:pt x="6137910" y="4682201"/>
                  <a:pt x="6195060" y="4686646"/>
                </a:cubicBezTo>
                <a:close/>
                <a:moveTo>
                  <a:pt x="3783965" y="4389466"/>
                </a:moveTo>
                <a:cubicBezTo>
                  <a:pt x="3823970" y="4388196"/>
                  <a:pt x="3804920" y="4325966"/>
                  <a:pt x="3771265" y="4346921"/>
                </a:cubicBezTo>
                <a:cubicBezTo>
                  <a:pt x="3771265" y="4346921"/>
                  <a:pt x="3771265" y="4346921"/>
                  <a:pt x="3771265" y="4346921"/>
                </a:cubicBezTo>
                <a:cubicBezTo>
                  <a:pt x="3751580" y="4358986"/>
                  <a:pt x="3761740" y="4390736"/>
                  <a:pt x="3783965" y="4389466"/>
                </a:cubicBezTo>
                <a:close/>
                <a:moveTo>
                  <a:pt x="10634345" y="2436206"/>
                </a:moveTo>
                <a:cubicBezTo>
                  <a:pt x="10654030" y="2413346"/>
                  <a:pt x="10617835" y="2382866"/>
                  <a:pt x="10598785" y="2406361"/>
                </a:cubicBezTo>
                <a:cubicBezTo>
                  <a:pt x="10579100" y="2429221"/>
                  <a:pt x="10615295" y="2459701"/>
                  <a:pt x="10634345" y="2436206"/>
                </a:cubicBezTo>
                <a:close/>
                <a:moveTo>
                  <a:pt x="10637520" y="2554951"/>
                </a:moveTo>
                <a:cubicBezTo>
                  <a:pt x="10655300" y="2555586"/>
                  <a:pt x="10665460" y="2531456"/>
                  <a:pt x="10652125" y="2519391"/>
                </a:cubicBezTo>
                <a:cubicBezTo>
                  <a:pt x="10622915" y="2493991"/>
                  <a:pt x="10599420" y="2553046"/>
                  <a:pt x="10637520" y="2554951"/>
                </a:cubicBezTo>
                <a:close/>
                <a:moveTo>
                  <a:pt x="10689590" y="2336511"/>
                </a:moveTo>
                <a:cubicBezTo>
                  <a:pt x="10656570" y="2309841"/>
                  <a:pt x="10631805" y="2375246"/>
                  <a:pt x="10674350" y="2377151"/>
                </a:cubicBezTo>
                <a:cubicBezTo>
                  <a:pt x="10694670" y="2377786"/>
                  <a:pt x="10705465" y="2349211"/>
                  <a:pt x="10689590" y="2336511"/>
                </a:cubicBezTo>
                <a:close/>
                <a:moveTo>
                  <a:pt x="10694035" y="2497801"/>
                </a:moveTo>
                <a:cubicBezTo>
                  <a:pt x="10732770" y="2495896"/>
                  <a:pt x="10708640" y="2436206"/>
                  <a:pt x="10679430" y="2462241"/>
                </a:cubicBezTo>
                <a:cubicBezTo>
                  <a:pt x="10666095" y="2474306"/>
                  <a:pt x="10676255" y="2498436"/>
                  <a:pt x="10694035" y="2497801"/>
                </a:cubicBezTo>
                <a:close/>
                <a:moveTo>
                  <a:pt x="10582910" y="2614006"/>
                </a:moveTo>
                <a:cubicBezTo>
                  <a:pt x="10601325" y="2614641"/>
                  <a:pt x="10610850" y="2589876"/>
                  <a:pt x="10596880" y="2577811"/>
                </a:cubicBezTo>
                <a:cubicBezTo>
                  <a:pt x="10567670" y="2553046"/>
                  <a:pt x="10544810" y="2612101"/>
                  <a:pt x="10582910" y="2614006"/>
                </a:cubicBezTo>
                <a:close/>
                <a:moveTo>
                  <a:pt x="10528935" y="2673696"/>
                </a:moveTo>
                <a:cubicBezTo>
                  <a:pt x="10547350" y="2674331"/>
                  <a:pt x="10557510" y="2648931"/>
                  <a:pt x="10542905" y="2637501"/>
                </a:cubicBezTo>
                <a:cubicBezTo>
                  <a:pt x="10513060" y="2613371"/>
                  <a:pt x="10491470" y="2671791"/>
                  <a:pt x="10528935" y="2673696"/>
                </a:cubicBezTo>
                <a:close/>
                <a:moveTo>
                  <a:pt x="10578465" y="2504786"/>
                </a:moveTo>
                <a:cubicBezTo>
                  <a:pt x="10597515" y="2481291"/>
                  <a:pt x="10560685" y="2451446"/>
                  <a:pt x="10542270" y="2475576"/>
                </a:cubicBezTo>
                <a:cubicBezTo>
                  <a:pt x="10522585" y="2499071"/>
                  <a:pt x="10559415" y="2528281"/>
                  <a:pt x="10578465" y="2504786"/>
                </a:cubicBezTo>
                <a:close/>
                <a:moveTo>
                  <a:pt x="10733405" y="2310476"/>
                </a:moveTo>
                <a:cubicBezTo>
                  <a:pt x="10753725" y="2311111"/>
                  <a:pt x="10765155" y="2283171"/>
                  <a:pt x="10749280" y="2269836"/>
                </a:cubicBezTo>
                <a:cubicBezTo>
                  <a:pt x="10715625" y="2243166"/>
                  <a:pt x="10690225" y="2308571"/>
                  <a:pt x="10733405" y="2310476"/>
                </a:cubicBezTo>
                <a:close/>
                <a:moveTo>
                  <a:pt x="10809605" y="2386041"/>
                </a:moveTo>
                <a:cubicBezTo>
                  <a:pt x="10847705" y="2384136"/>
                  <a:pt x="10824845" y="2325716"/>
                  <a:pt x="10795635" y="2349846"/>
                </a:cubicBezTo>
                <a:cubicBezTo>
                  <a:pt x="10781665" y="2362546"/>
                  <a:pt x="10791825" y="2387311"/>
                  <a:pt x="10809605" y="2386041"/>
                </a:cubicBezTo>
                <a:close/>
                <a:moveTo>
                  <a:pt x="10751185" y="2441286"/>
                </a:moveTo>
                <a:cubicBezTo>
                  <a:pt x="10789920" y="2439381"/>
                  <a:pt x="10765790" y="2380326"/>
                  <a:pt x="10736580" y="2405726"/>
                </a:cubicBezTo>
                <a:cubicBezTo>
                  <a:pt x="10723245" y="2417791"/>
                  <a:pt x="10733405" y="2441921"/>
                  <a:pt x="10751185" y="2441286"/>
                </a:cubicBezTo>
                <a:close/>
                <a:moveTo>
                  <a:pt x="10890885" y="1957416"/>
                </a:moveTo>
                <a:cubicBezTo>
                  <a:pt x="10866755" y="1934556"/>
                  <a:pt x="10831195" y="1973291"/>
                  <a:pt x="10855960" y="1995516"/>
                </a:cubicBezTo>
                <a:cubicBezTo>
                  <a:pt x="10880725" y="2018376"/>
                  <a:pt x="10915650" y="1979641"/>
                  <a:pt x="10890885" y="1957416"/>
                </a:cubicBezTo>
                <a:close/>
                <a:moveTo>
                  <a:pt x="10825480" y="2029806"/>
                </a:moveTo>
                <a:cubicBezTo>
                  <a:pt x="10800715" y="2007581"/>
                  <a:pt x="10766425" y="2046951"/>
                  <a:pt x="10791825" y="2068541"/>
                </a:cubicBezTo>
                <a:cubicBezTo>
                  <a:pt x="10816590" y="2090766"/>
                  <a:pt x="10850880" y="2051396"/>
                  <a:pt x="10825480" y="2029806"/>
                </a:cubicBezTo>
                <a:close/>
                <a:moveTo>
                  <a:pt x="10855960" y="2182206"/>
                </a:moveTo>
                <a:cubicBezTo>
                  <a:pt x="10899140" y="2179666"/>
                  <a:pt x="10872470" y="2112991"/>
                  <a:pt x="10839450" y="2142201"/>
                </a:cubicBezTo>
                <a:cubicBezTo>
                  <a:pt x="10824845" y="2156171"/>
                  <a:pt x="10836275" y="2182841"/>
                  <a:pt x="10855960" y="2182206"/>
                </a:cubicBezTo>
                <a:close/>
                <a:moveTo>
                  <a:pt x="10761980" y="2104101"/>
                </a:moveTo>
                <a:cubicBezTo>
                  <a:pt x="10725150" y="2076161"/>
                  <a:pt x="10699750" y="2147916"/>
                  <a:pt x="10745470" y="2149821"/>
                </a:cubicBezTo>
                <a:cubicBezTo>
                  <a:pt x="10768965" y="2150456"/>
                  <a:pt x="10781030" y="2118706"/>
                  <a:pt x="10761980" y="2104101"/>
                </a:cubicBezTo>
                <a:close/>
                <a:moveTo>
                  <a:pt x="10490835" y="2578446"/>
                </a:moveTo>
                <a:cubicBezTo>
                  <a:pt x="10514330" y="2597496"/>
                  <a:pt x="10543540" y="2560031"/>
                  <a:pt x="10519410" y="2541616"/>
                </a:cubicBezTo>
                <a:cubicBezTo>
                  <a:pt x="10495915" y="2522566"/>
                  <a:pt x="10466705" y="2560031"/>
                  <a:pt x="10490835" y="2578446"/>
                </a:cubicBezTo>
                <a:close/>
                <a:moveTo>
                  <a:pt x="10793730" y="2245706"/>
                </a:moveTo>
                <a:cubicBezTo>
                  <a:pt x="10814050" y="2246341"/>
                  <a:pt x="10824845" y="2219036"/>
                  <a:pt x="10809605" y="2205701"/>
                </a:cubicBezTo>
                <a:cubicBezTo>
                  <a:pt x="10777220" y="2177126"/>
                  <a:pt x="10750550" y="2243801"/>
                  <a:pt x="10793730" y="2245706"/>
                </a:cubicBezTo>
                <a:close/>
                <a:moveTo>
                  <a:pt x="10787380" y="1617691"/>
                </a:moveTo>
                <a:cubicBezTo>
                  <a:pt x="10751185" y="1594196"/>
                  <a:pt x="10714990" y="1651346"/>
                  <a:pt x="10751820" y="1673571"/>
                </a:cubicBezTo>
                <a:cubicBezTo>
                  <a:pt x="10788015" y="1697066"/>
                  <a:pt x="10824210" y="1639916"/>
                  <a:pt x="10787380" y="1617691"/>
                </a:cubicBezTo>
                <a:close/>
                <a:moveTo>
                  <a:pt x="10701020" y="2179666"/>
                </a:moveTo>
                <a:cubicBezTo>
                  <a:pt x="10674985" y="2158711"/>
                  <a:pt x="10642600" y="2199986"/>
                  <a:pt x="10669270" y="2220306"/>
                </a:cubicBezTo>
                <a:cubicBezTo>
                  <a:pt x="10694670" y="2241261"/>
                  <a:pt x="10727055" y="2199986"/>
                  <a:pt x="10701020" y="2179666"/>
                </a:cubicBezTo>
                <a:close/>
                <a:moveTo>
                  <a:pt x="10736580" y="1555461"/>
                </a:moveTo>
                <a:cubicBezTo>
                  <a:pt x="10696575" y="1532601"/>
                  <a:pt x="10661015" y="1596101"/>
                  <a:pt x="10701655" y="1617691"/>
                </a:cubicBezTo>
                <a:cubicBezTo>
                  <a:pt x="10741660" y="1641186"/>
                  <a:pt x="10777855" y="1577686"/>
                  <a:pt x="10736580" y="1555461"/>
                </a:cubicBezTo>
                <a:close/>
                <a:moveTo>
                  <a:pt x="10753725" y="1454496"/>
                </a:moveTo>
                <a:cubicBezTo>
                  <a:pt x="10729595" y="1493866"/>
                  <a:pt x="10792460" y="1530696"/>
                  <a:pt x="10815320" y="1490691"/>
                </a:cubicBezTo>
                <a:cubicBezTo>
                  <a:pt x="10839450" y="1450686"/>
                  <a:pt x="10776585" y="1414491"/>
                  <a:pt x="10753725" y="1454496"/>
                </a:cubicBezTo>
                <a:close/>
                <a:moveTo>
                  <a:pt x="10489565" y="2419696"/>
                </a:moveTo>
                <a:cubicBezTo>
                  <a:pt x="10469880" y="2447001"/>
                  <a:pt x="10513060" y="2476846"/>
                  <a:pt x="10532110" y="2448906"/>
                </a:cubicBezTo>
                <a:cubicBezTo>
                  <a:pt x="10551795" y="2422236"/>
                  <a:pt x="10508615" y="2392391"/>
                  <a:pt x="10489565" y="2419696"/>
                </a:cubicBezTo>
                <a:close/>
                <a:moveTo>
                  <a:pt x="10728960" y="2046951"/>
                </a:moveTo>
                <a:cubicBezTo>
                  <a:pt x="10750550" y="2017741"/>
                  <a:pt x="10704195" y="1984086"/>
                  <a:pt x="10683240" y="2013931"/>
                </a:cubicBezTo>
                <a:cubicBezTo>
                  <a:pt x="10661650" y="2043141"/>
                  <a:pt x="10708005" y="2076796"/>
                  <a:pt x="10728960" y="2046951"/>
                </a:cubicBezTo>
                <a:close/>
                <a:moveTo>
                  <a:pt x="10787380" y="1768186"/>
                </a:moveTo>
                <a:cubicBezTo>
                  <a:pt x="10754995" y="1745326"/>
                  <a:pt x="10719435" y="1796761"/>
                  <a:pt x="10752455" y="1818986"/>
                </a:cubicBezTo>
                <a:cubicBezTo>
                  <a:pt x="10785475" y="1841846"/>
                  <a:pt x="10821035" y="1790411"/>
                  <a:pt x="10787380" y="1768186"/>
                </a:cubicBezTo>
                <a:close/>
                <a:moveTo>
                  <a:pt x="10936605" y="2080606"/>
                </a:moveTo>
                <a:cubicBezTo>
                  <a:pt x="10916285" y="2058381"/>
                  <a:pt x="10881360" y="2090766"/>
                  <a:pt x="10902950" y="2112356"/>
                </a:cubicBezTo>
                <a:cubicBezTo>
                  <a:pt x="10923270" y="2135216"/>
                  <a:pt x="10958195" y="2102831"/>
                  <a:pt x="10936605" y="2080606"/>
                </a:cubicBezTo>
                <a:close/>
                <a:moveTo>
                  <a:pt x="10746740" y="1928206"/>
                </a:moveTo>
                <a:cubicBezTo>
                  <a:pt x="10724515" y="1956781"/>
                  <a:pt x="10770235" y="1991706"/>
                  <a:pt x="10791825" y="1962496"/>
                </a:cubicBezTo>
                <a:cubicBezTo>
                  <a:pt x="10814050" y="1933286"/>
                  <a:pt x="10768330" y="1898361"/>
                  <a:pt x="10746740" y="1928206"/>
                </a:cubicBezTo>
                <a:close/>
                <a:moveTo>
                  <a:pt x="10722610" y="1721831"/>
                </a:moveTo>
                <a:cubicBezTo>
                  <a:pt x="10674350" y="1694526"/>
                  <a:pt x="10650220" y="1782156"/>
                  <a:pt x="10705465" y="1783426"/>
                </a:cubicBezTo>
                <a:cubicBezTo>
                  <a:pt x="10737215" y="1784696"/>
                  <a:pt x="10751185" y="1738341"/>
                  <a:pt x="10722610" y="1721831"/>
                </a:cubicBezTo>
                <a:close/>
                <a:moveTo>
                  <a:pt x="10546715" y="2339686"/>
                </a:moveTo>
                <a:cubicBezTo>
                  <a:pt x="10527030" y="2366356"/>
                  <a:pt x="10568940" y="2397471"/>
                  <a:pt x="10588625" y="2370166"/>
                </a:cubicBezTo>
                <a:cubicBezTo>
                  <a:pt x="10608310" y="2343496"/>
                  <a:pt x="10565765" y="2312381"/>
                  <a:pt x="10546715" y="2339686"/>
                </a:cubicBezTo>
                <a:close/>
                <a:moveTo>
                  <a:pt x="10542905" y="2269201"/>
                </a:moveTo>
                <a:cubicBezTo>
                  <a:pt x="10512425" y="2248881"/>
                  <a:pt x="10481310" y="2297776"/>
                  <a:pt x="10512425" y="2316826"/>
                </a:cubicBezTo>
                <a:cubicBezTo>
                  <a:pt x="10542905" y="2336511"/>
                  <a:pt x="10574020" y="2288251"/>
                  <a:pt x="10542905" y="2269201"/>
                </a:cubicBezTo>
                <a:close/>
                <a:moveTo>
                  <a:pt x="10601325" y="2180301"/>
                </a:moveTo>
                <a:cubicBezTo>
                  <a:pt x="10570845" y="2159346"/>
                  <a:pt x="10539095" y="2207606"/>
                  <a:pt x="10570210" y="2227291"/>
                </a:cubicBezTo>
                <a:cubicBezTo>
                  <a:pt x="10600055" y="2248246"/>
                  <a:pt x="10632440" y="2200621"/>
                  <a:pt x="10601325" y="2180301"/>
                </a:cubicBezTo>
                <a:close/>
                <a:moveTo>
                  <a:pt x="10673080" y="1670396"/>
                </a:moveTo>
                <a:cubicBezTo>
                  <a:pt x="10632440" y="1648171"/>
                  <a:pt x="10598150" y="1712306"/>
                  <a:pt x="10639425" y="1733261"/>
                </a:cubicBezTo>
                <a:cubicBezTo>
                  <a:pt x="10680065" y="1756121"/>
                  <a:pt x="10714355" y="1691986"/>
                  <a:pt x="10673080" y="1670396"/>
                </a:cubicBezTo>
                <a:close/>
                <a:moveTo>
                  <a:pt x="10878820" y="1156046"/>
                </a:moveTo>
                <a:cubicBezTo>
                  <a:pt x="10920730" y="1182081"/>
                  <a:pt x="10960735" y="1114771"/>
                  <a:pt x="10917555" y="1090641"/>
                </a:cubicBezTo>
                <a:cubicBezTo>
                  <a:pt x="10875010" y="1064606"/>
                  <a:pt x="10835640" y="1131281"/>
                  <a:pt x="10878820" y="1156046"/>
                </a:cubicBezTo>
                <a:close/>
                <a:moveTo>
                  <a:pt x="10605135" y="2260946"/>
                </a:moveTo>
                <a:cubicBezTo>
                  <a:pt x="10584815" y="2287616"/>
                  <a:pt x="10626090" y="2318731"/>
                  <a:pt x="10646410" y="2292061"/>
                </a:cubicBezTo>
                <a:cubicBezTo>
                  <a:pt x="10666730" y="2266026"/>
                  <a:pt x="10624820" y="2234276"/>
                  <a:pt x="10605135" y="2260946"/>
                </a:cubicBezTo>
                <a:close/>
                <a:moveTo>
                  <a:pt x="10629265" y="2139661"/>
                </a:moveTo>
                <a:cubicBezTo>
                  <a:pt x="10659110" y="2161251"/>
                  <a:pt x="10692130" y="2113626"/>
                  <a:pt x="10661650" y="2093306"/>
                </a:cubicBezTo>
                <a:cubicBezTo>
                  <a:pt x="10631170" y="2072351"/>
                  <a:pt x="10598785" y="2119341"/>
                  <a:pt x="10629265" y="2139661"/>
                </a:cubicBezTo>
                <a:close/>
                <a:moveTo>
                  <a:pt x="10723245" y="1862801"/>
                </a:moveTo>
                <a:cubicBezTo>
                  <a:pt x="10690225" y="1840576"/>
                  <a:pt x="10655935" y="1892646"/>
                  <a:pt x="10689590" y="1914236"/>
                </a:cubicBezTo>
                <a:cubicBezTo>
                  <a:pt x="10722610" y="1936461"/>
                  <a:pt x="10756900" y="1884391"/>
                  <a:pt x="10723245" y="1862801"/>
                </a:cubicBezTo>
                <a:close/>
                <a:moveTo>
                  <a:pt x="11494770" y="524856"/>
                </a:moveTo>
                <a:cubicBezTo>
                  <a:pt x="11458575" y="553431"/>
                  <a:pt x="11504295" y="609946"/>
                  <a:pt x="11539855" y="580101"/>
                </a:cubicBezTo>
                <a:cubicBezTo>
                  <a:pt x="11576050" y="551526"/>
                  <a:pt x="11530330" y="495011"/>
                  <a:pt x="11494770" y="524856"/>
                </a:cubicBezTo>
                <a:close/>
                <a:moveTo>
                  <a:pt x="11583035" y="957291"/>
                </a:moveTo>
                <a:cubicBezTo>
                  <a:pt x="11562080" y="923636"/>
                  <a:pt x="11509375" y="956656"/>
                  <a:pt x="11531600" y="990311"/>
                </a:cubicBezTo>
                <a:cubicBezTo>
                  <a:pt x="11552555" y="1024601"/>
                  <a:pt x="11605260" y="990946"/>
                  <a:pt x="11583035" y="957291"/>
                </a:cubicBezTo>
                <a:close/>
                <a:moveTo>
                  <a:pt x="11552555" y="1455131"/>
                </a:moveTo>
                <a:cubicBezTo>
                  <a:pt x="11594465" y="1453861"/>
                  <a:pt x="11578590" y="1387821"/>
                  <a:pt x="11540490" y="1406871"/>
                </a:cubicBezTo>
                <a:cubicBezTo>
                  <a:pt x="11516995" y="1417666"/>
                  <a:pt x="11526520" y="1455766"/>
                  <a:pt x="11552555" y="1455131"/>
                </a:cubicBezTo>
                <a:close/>
                <a:moveTo>
                  <a:pt x="11492865" y="388331"/>
                </a:moveTo>
                <a:cubicBezTo>
                  <a:pt x="11501755" y="388331"/>
                  <a:pt x="11511280" y="385156"/>
                  <a:pt x="11518265" y="378806"/>
                </a:cubicBezTo>
                <a:lnTo>
                  <a:pt x="11518265" y="378806"/>
                </a:lnTo>
                <a:cubicBezTo>
                  <a:pt x="11555095" y="346421"/>
                  <a:pt x="11503025" y="288636"/>
                  <a:pt x="11466830" y="322291"/>
                </a:cubicBezTo>
                <a:cubicBezTo>
                  <a:pt x="11440795" y="343881"/>
                  <a:pt x="11459210" y="389601"/>
                  <a:pt x="11492865" y="388331"/>
                </a:cubicBezTo>
                <a:close/>
                <a:moveTo>
                  <a:pt x="11467465" y="1502121"/>
                </a:moveTo>
                <a:cubicBezTo>
                  <a:pt x="11510645" y="1500851"/>
                  <a:pt x="11492230" y="1433541"/>
                  <a:pt x="11454130" y="1454496"/>
                </a:cubicBezTo>
                <a:cubicBezTo>
                  <a:pt x="11431905" y="1466561"/>
                  <a:pt x="11442065" y="1503391"/>
                  <a:pt x="11467465" y="1502121"/>
                </a:cubicBezTo>
                <a:close/>
                <a:moveTo>
                  <a:pt x="11487785" y="1020156"/>
                </a:moveTo>
                <a:cubicBezTo>
                  <a:pt x="11464925" y="987771"/>
                  <a:pt x="11414125" y="1024601"/>
                  <a:pt x="11438255" y="1056351"/>
                </a:cubicBezTo>
                <a:cubicBezTo>
                  <a:pt x="11461750" y="1089371"/>
                  <a:pt x="11511915" y="1051906"/>
                  <a:pt x="11487785" y="1020156"/>
                </a:cubicBezTo>
                <a:close/>
                <a:moveTo>
                  <a:pt x="11506200" y="784571"/>
                </a:moveTo>
                <a:cubicBezTo>
                  <a:pt x="11480165" y="750281"/>
                  <a:pt x="11426825" y="792191"/>
                  <a:pt x="11454130" y="825846"/>
                </a:cubicBezTo>
                <a:cubicBezTo>
                  <a:pt x="11480165" y="859501"/>
                  <a:pt x="11532870" y="817591"/>
                  <a:pt x="11506200" y="784571"/>
                </a:cubicBezTo>
                <a:close/>
                <a:moveTo>
                  <a:pt x="11529060" y="1244946"/>
                </a:moveTo>
                <a:cubicBezTo>
                  <a:pt x="11576050" y="1243676"/>
                  <a:pt x="11555730" y="1169381"/>
                  <a:pt x="11514455" y="1192876"/>
                </a:cubicBezTo>
                <a:cubicBezTo>
                  <a:pt x="11490325" y="1206211"/>
                  <a:pt x="11501755" y="1246216"/>
                  <a:pt x="11529060" y="1244946"/>
                </a:cubicBezTo>
                <a:close/>
                <a:moveTo>
                  <a:pt x="11393805" y="612486"/>
                </a:moveTo>
                <a:cubicBezTo>
                  <a:pt x="11359515" y="643601"/>
                  <a:pt x="11409045" y="696306"/>
                  <a:pt x="11442065" y="664556"/>
                </a:cubicBezTo>
                <a:lnTo>
                  <a:pt x="11442065" y="664556"/>
                </a:lnTo>
                <a:cubicBezTo>
                  <a:pt x="11476355" y="633441"/>
                  <a:pt x="11426825" y="580101"/>
                  <a:pt x="11393805" y="612486"/>
                </a:cubicBezTo>
                <a:close/>
                <a:moveTo>
                  <a:pt x="11103610" y="801716"/>
                </a:moveTo>
                <a:cubicBezTo>
                  <a:pt x="11142980" y="830926"/>
                  <a:pt x="11188700" y="768061"/>
                  <a:pt x="11148060" y="740121"/>
                </a:cubicBezTo>
                <a:cubicBezTo>
                  <a:pt x="11108690" y="710276"/>
                  <a:pt x="11062970" y="773776"/>
                  <a:pt x="11103610" y="801716"/>
                </a:cubicBezTo>
                <a:close/>
                <a:moveTo>
                  <a:pt x="11024870" y="917921"/>
                </a:moveTo>
                <a:cubicBezTo>
                  <a:pt x="11065510" y="945861"/>
                  <a:pt x="11108690" y="881726"/>
                  <a:pt x="11067415" y="854421"/>
                </a:cubicBezTo>
                <a:cubicBezTo>
                  <a:pt x="11026775" y="826481"/>
                  <a:pt x="10983595" y="890616"/>
                  <a:pt x="11024870" y="917921"/>
                </a:cubicBezTo>
                <a:close/>
                <a:moveTo>
                  <a:pt x="10950575" y="1036031"/>
                </a:moveTo>
                <a:cubicBezTo>
                  <a:pt x="10991850" y="1062701"/>
                  <a:pt x="11033125" y="997296"/>
                  <a:pt x="10991215" y="971261"/>
                </a:cubicBezTo>
                <a:cubicBezTo>
                  <a:pt x="10949305" y="944591"/>
                  <a:pt x="10908030" y="1009996"/>
                  <a:pt x="10950575" y="1036031"/>
                </a:cubicBezTo>
                <a:close/>
                <a:moveTo>
                  <a:pt x="11273790" y="580101"/>
                </a:moveTo>
                <a:cubicBezTo>
                  <a:pt x="11310620" y="613121"/>
                  <a:pt x="11361420" y="554066"/>
                  <a:pt x="11323320" y="522316"/>
                </a:cubicBezTo>
                <a:cubicBezTo>
                  <a:pt x="11286490" y="489296"/>
                  <a:pt x="11235690" y="547716"/>
                  <a:pt x="11273790" y="580101"/>
                </a:cubicBezTo>
                <a:close/>
                <a:moveTo>
                  <a:pt x="11186160" y="689321"/>
                </a:moveTo>
                <a:cubicBezTo>
                  <a:pt x="11224260" y="720436"/>
                  <a:pt x="11272520" y="658841"/>
                  <a:pt x="11233150" y="628996"/>
                </a:cubicBezTo>
                <a:cubicBezTo>
                  <a:pt x="11194415" y="597881"/>
                  <a:pt x="11146790" y="659476"/>
                  <a:pt x="11186160" y="689321"/>
                </a:cubicBezTo>
                <a:close/>
                <a:moveTo>
                  <a:pt x="11298555" y="705831"/>
                </a:moveTo>
                <a:cubicBezTo>
                  <a:pt x="11298555" y="705831"/>
                  <a:pt x="11298555" y="705831"/>
                  <a:pt x="11298555" y="705831"/>
                </a:cubicBezTo>
                <a:cubicBezTo>
                  <a:pt x="11266170" y="738851"/>
                  <a:pt x="11318240" y="789016"/>
                  <a:pt x="11349990" y="755361"/>
                </a:cubicBezTo>
                <a:cubicBezTo>
                  <a:pt x="11383010" y="722341"/>
                  <a:pt x="11330305" y="672176"/>
                  <a:pt x="11298555" y="705831"/>
                </a:cubicBezTo>
                <a:close/>
                <a:moveTo>
                  <a:pt x="11392535" y="485486"/>
                </a:moveTo>
                <a:cubicBezTo>
                  <a:pt x="11425555" y="486756"/>
                  <a:pt x="11443970" y="442306"/>
                  <a:pt x="11419205" y="420081"/>
                </a:cubicBezTo>
                <a:cubicBezTo>
                  <a:pt x="11363960" y="374361"/>
                  <a:pt x="11321415" y="480406"/>
                  <a:pt x="11392535" y="485486"/>
                </a:cubicBezTo>
                <a:close/>
                <a:moveTo>
                  <a:pt x="11400155" y="1970751"/>
                </a:moveTo>
                <a:cubicBezTo>
                  <a:pt x="11433810" y="1970116"/>
                  <a:pt x="11421110" y="1916776"/>
                  <a:pt x="11390630" y="1931381"/>
                </a:cubicBezTo>
                <a:cubicBezTo>
                  <a:pt x="11370945" y="1940271"/>
                  <a:pt x="11379200" y="1971386"/>
                  <a:pt x="11400155" y="1970751"/>
                </a:cubicBezTo>
                <a:close/>
                <a:moveTo>
                  <a:pt x="11169015" y="1723736"/>
                </a:moveTo>
                <a:cubicBezTo>
                  <a:pt x="11194415" y="1702781"/>
                  <a:pt x="11160760" y="1662776"/>
                  <a:pt x="11135360" y="1684366"/>
                </a:cubicBezTo>
                <a:cubicBezTo>
                  <a:pt x="11109325" y="1705956"/>
                  <a:pt x="11143615" y="1745961"/>
                  <a:pt x="11169015" y="1723736"/>
                </a:cubicBezTo>
                <a:close/>
                <a:moveTo>
                  <a:pt x="11122025" y="1945351"/>
                </a:moveTo>
                <a:cubicBezTo>
                  <a:pt x="11163300" y="1944081"/>
                  <a:pt x="11141075" y="1879311"/>
                  <a:pt x="11107420" y="1904076"/>
                </a:cubicBezTo>
                <a:cubicBezTo>
                  <a:pt x="11090275" y="1916776"/>
                  <a:pt x="11101070" y="1945986"/>
                  <a:pt x="11122025" y="1945351"/>
                </a:cubicBezTo>
                <a:close/>
                <a:moveTo>
                  <a:pt x="11193145" y="1892011"/>
                </a:moveTo>
                <a:cubicBezTo>
                  <a:pt x="11233785" y="1890741"/>
                  <a:pt x="11213465" y="1827241"/>
                  <a:pt x="11179175" y="1850101"/>
                </a:cubicBezTo>
                <a:cubicBezTo>
                  <a:pt x="11161395" y="1862166"/>
                  <a:pt x="11171555" y="1892646"/>
                  <a:pt x="11193145" y="1892011"/>
                </a:cubicBezTo>
                <a:close/>
                <a:moveTo>
                  <a:pt x="11096625" y="1787871"/>
                </a:moveTo>
                <a:cubicBezTo>
                  <a:pt x="11121390" y="1765646"/>
                  <a:pt x="11085830" y="1726911"/>
                  <a:pt x="11061700" y="1749771"/>
                </a:cubicBezTo>
                <a:cubicBezTo>
                  <a:pt x="11036935" y="1771996"/>
                  <a:pt x="11072495" y="1810731"/>
                  <a:pt x="11096625" y="1787871"/>
                </a:cubicBezTo>
                <a:close/>
                <a:moveTo>
                  <a:pt x="11026775" y="1817716"/>
                </a:moveTo>
                <a:cubicBezTo>
                  <a:pt x="11003915" y="1793586"/>
                  <a:pt x="10966450" y="1830416"/>
                  <a:pt x="10989945" y="1853911"/>
                </a:cubicBezTo>
                <a:cubicBezTo>
                  <a:pt x="11013440" y="1878041"/>
                  <a:pt x="11050905" y="1841211"/>
                  <a:pt x="11026775" y="1817716"/>
                </a:cubicBezTo>
                <a:close/>
                <a:moveTo>
                  <a:pt x="11052810" y="2001866"/>
                </a:moveTo>
                <a:cubicBezTo>
                  <a:pt x="11094720" y="1999961"/>
                  <a:pt x="11071225" y="1935191"/>
                  <a:pt x="11037570" y="1960591"/>
                </a:cubicBezTo>
                <a:cubicBezTo>
                  <a:pt x="11021060" y="1973291"/>
                  <a:pt x="11031855" y="2002501"/>
                  <a:pt x="11052810" y="2001866"/>
                </a:cubicBezTo>
                <a:close/>
                <a:moveTo>
                  <a:pt x="10985500" y="2059651"/>
                </a:moveTo>
                <a:cubicBezTo>
                  <a:pt x="11028045" y="2057746"/>
                  <a:pt x="11003280" y="1992341"/>
                  <a:pt x="10970260" y="2019011"/>
                </a:cubicBezTo>
                <a:cubicBezTo>
                  <a:pt x="10970260" y="2019011"/>
                  <a:pt x="10970260" y="2019011"/>
                  <a:pt x="10970260" y="2019011"/>
                </a:cubicBezTo>
                <a:cubicBezTo>
                  <a:pt x="10953750" y="2032346"/>
                  <a:pt x="10965180" y="2060921"/>
                  <a:pt x="10985500" y="2059651"/>
                </a:cubicBezTo>
                <a:close/>
                <a:moveTo>
                  <a:pt x="11243310" y="1662141"/>
                </a:moveTo>
                <a:cubicBezTo>
                  <a:pt x="11269980" y="1641821"/>
                  <a:pt x="11236960" y="1600546"/>
                  <a:pt x="11211560" y="1621501"/>
                </a:cubicBezTo>
                <a:cubicBezTo>
                  <a:pt x="11184890" y="1642456"/>
                  <a:pt x="11217275" y="1683731"/>
                  <a:pt x="11243310" y="1662141"/>
                </a:cubicBezTo>
                <a:close/>
                <a:moveTo>
                  <a:pt x="11320145" y="1604356"/>
                </a:moveTo>
                <a:cubicBezTo>
                  <a:pt x="11347450" y="1585306"/>
                  <a:pt x="11316335" y="1542761"/>
                  <a:pt x="11289665" y="1562446"/>
                </a:cubicBezTo>
                <a:cubicBezTo>
                  <a:pt x="11262360" y="1581496"/>
                  <a:pt x="11293475" y="1624041"/>
                  <a:pt x="11320145" y="1604356"/>
                </a:cubicBezTo>
                <a:close/>
                <a:moveTo>
                  <a:pt x="10958195" y="1886296"/>
                </a:moveTo>
                <a:cubicBezTo>
                  <a:pt x="10934700" y="1862801"/>
                  <a:pt x="10897870" y="1900901"/>
                  <a:pt x="10922635" y="1923126"/>
                </a:cubicBezTo>
                <a:cubicBezTo>
                  <a:pt x="10946130" y="1947256"/>
                  <a:pt x="10982325" y="1909156"/>
                  <a:pt x="10958195" y="1886296"/>
                </a:cubicBezTo>
                <a:close/>
                <a:moveTo>
                  <a:pt x="11437620" y="1712941"/>
                </a:moveTo>
                <a:cubicBezTo>
                  <a:pt x="11423015" y="1686271"/>
                  <a:pt x="11381740" y="1709766"/>
                  <a:pt x="11396980" y="1735801"/>
                </a:cubicBezTo>
                <a:cubicBezTo>
                  <a:pt x="11411585" y="1761836"/>
                  <a:pt x="11452860" y="1738976"/>
                  <a:pt x="11437620" y="1712941"/>
                </a:cubicBezTo>
                <a:close/>
                <a:moveTo>
                  <a:pt x="11384915" y="1553556"/>
                </a:moveTo>
                <a:cubicBezTo>
                  <a:pt x="11428730" y="1552286"/>
                  <a:pt x="11408410" y="1483071"/>
                  <a:pt x="11370945" y="1506566"/>
                </a:cubicBezTo>
                <a:cubicBezTo>
                  <a:pt x="11349355" y="1519266"/>
                  <a:pt x="11360150" y="1554826"/>
                  <a:pt x="11384915" y="1553556"/>
                </a:cubicBezTo>
                <a:close/>
                <a:moveTo>
                  <a:pt x="11360150" y="1756756"/>
                </a:moveTo>
                <a:cubicBezTo>
                  <a:pt x="11344910" y="1730721"/>
                  <a:pt x="11304270" y="1755486"/>
                  <a:pt x="11320780" y="1781521"/>
                </a:cubicBezTo>
                <a:cubicBezTo>
                  <a:pt x="11336655" y="1807556"/>
                  <a:pt x="11376660" y="1782791"/>
                  <a:pt x="11360150" y="1756756"/>
                </a:cubicBezTo>
                <a:close/>
                <a:moveTo>
                  <a:pt x="11463655" y="1258281"/>
                </a:moveTo>
                <a:cubicBezTo>
                  <a:pt x="11443335" y="1227801"/>
                  <a:pt x="11395710" y="1260186"/>
                  <a:pt x="11417300" y="1290031"/>
                </a:cubicBezTo>
                <a:cubicBezTo>
                  <a:pt x="11437620" y="1320511"/>
                  <a:pt x="11484610" y="1288126"/>
                  <a:pt x="11463655" y="1258281"/>
                </a:cubicBezTo>
                <a:close/>
                <a:moveTo>
                  <a:pt x="11328400" y="2008216"/>
                </a:moveTo>
                <a:cubicBezTo>
                  <a:pt x="11362690" y="2007581"/>
                  <a:pt x="11348720" y="1953606"/>
                  <a:pt x="11318240" y="1968846"/>
                </a:cubicBezTo>
                <a:cubicBezTo>
                  <a:pt x="11299825" y="1979006"/>
                  <a:pt x="11308080" y="2008851"/>
                  <a:pt x="11328400" y="2008216"/>
                </a:cubicBezTo>
                <a:close/>
                <a:moveTo>
                  <a:pt x="11265535" y="1840576"/>
                </a:moveTo>
                <a:cubicBezTo>
                  <a:pt x="11305540" y="1839306"/>
                  <a:pt x="11286490" y="1776441"/>
                  <a:pt x="11252200" y="1798031"/>
                </a:cubicBezTo>
                <a:cubicBezTo>
                  <a:pt x="11233785" y="1810096"/>
                  <a:pt x="11243945" y="1841846"/>
                  <a:pt x="11265535" y="1840576"/>
                </a:cubicBezTo>
                <a:close/>
                <a:moveTo>
                  <a:pt x="10627995" y="2010756"/>
                </a:moveTo>
                <a:cubicBezTo>
                  <a:pt x="10661015" y="2032346"/>
                  <a:pt x="10694670" y="1979641"/>
                  <a:pt x="10660380" y="1958686"/>
                </a:cubicBezTo>
                <a:cubicBezTo>
                  <a:pt x="10627360" y="1937096"/>
                  <a:pt x="10594340" y="1989801"/>
                  <a:pt x="10627995" y="2010756"/>
                </a:cubicBezTo>
                <a:close/>
                <a:moveTo>
                  <a:pt x="11875770" y="580101"/>
                </a:moveTo>
                <a:cubicBezTo>
                  <a:pt x="11888470" y="621376"/>
                  <a:pt x="11952605" y="601056"/>
                  <a:pt x="11939270" y="560416"/>
                </a:cubicBezTo>
                <a:cubicBezTo>
                  <a:pt x="11927205" y="519141"/>
                  <a:pt x="11862435" y="539461"/>
                  <a:pt x="11875770" y="580101"/>
                </a:cubicBezTo>
                <a:close/>
                <a:moveTo>
                  <a:pt x="11967210" y="273396"/>
                </a:moveTo>
                <a:cubicBezTo>
                  <a:pt x="11922125" y="284191"/>
                  <a:pt x="11941175" y="354676"/>
                  <a:pt x="11984990" y="342611"/>
                </a:cubicBezTo>
                <a:cubicBezTo>
                  <a:pt x="12029440" y="331181"/>
                  <a:pt x="12011660" y="261331"/>
                  <a:pt x="11967210" y="273396"/>
                </a:cubicBezTo>
                <a:close/>
                <a:moveTo>
                  <a:pt x="11974830" y="825846"/>
                </a:moveTo>
                <a:cubicBezTo>
                  <a:pt x="12019280" y="825846"/>
                  <a:pt x="12011660" y="755996"/>
                  <a:pt x="11968480" y="765521"/>
                </a:cubicBezTo>
                <a:cubicBezTo>
                  <a:pt x="11933555" y="772506"/>
                  <a:pt x="11939905" y="827116"/>
                  <a:pt x="11974830" y="825846"/>
                </a:cubicBezTo>
                <a:close/>
                <a:moveTo>
                  <a:pt x="11838305" y="315941"/>
                </a:moveTo>
                <a:cubicBezTo>
                  <a:pt x="11795125" y="333086"/>
                  <a:pt x="11823065" y="400396"/>
                  <a:pt x="11864975" y="381981"/>
                </a:cubicBezTo>
                <a:cubicBezTo>
                  <a:pt x="11908155" y="365471"/>
                  <a:pt x="11880850" y="298161"/>
                  <a:pt x="11838305" y="315941"/>
                </a:cubicBezTo>
                <a:close/>
                <a:moveTo>
                  <a:pt x="11837035" y="153381"/>
                </a:moveTo>
                <a:cubicBezTo>
                  <a:pt x="11897995" y="152111"/>
                  <a:pt x="11877040" y="56226"/>
                  <a:pt x="11821160" y="80356"/>
                </a:cubicBezTo>
                <a:cubicBezTo>
                  <a:pt x="11784330" y="96231"/>
                  <a:pt x="11797665" y="154651"/>
                  <a:pt x="11837035" y="153381"/>
                </a:cubicBezTo>
                <a:close/>
                <a:moveTo>
                  <a:pt x="12001500" y="1545301"/>
                </a:moveTo>
                <a:cubicBezTo>
                  <a:pt x="12033885" y="1545301"/>
                  <a:pt x="12030075" y="1494501"/>
                  <a:pt x="11998325" y="1498946"/>
                </a:cubicBezTo>
                <a:cubicBezTo>
                  <a:pt x="11970385" y="1502121"/>
                  <a:pt x="11973560" y="1545936"/>
                  <a:pt x="12001500" y="1545301"/>
                </a:cubicBezTo>
                <a:close/>
                <a:moveTo>
                  <a:pt x="12037695" y="1272886"/>
                </a:moveTo>
                <a:cubicBezTo>
                  <a:pt x="12033250" y="1239866"/>
                  <a:pt x="11981180" y="1247486"/>
                  <a:pt x="11986895" y="1280506"/>
                </a:cubicBezTo>
                <a:cubicBezTo>
                  <a:pt x="11991340" y="1313526"/>
                  <a:pt x="12042775" y="1305906"/>
                  <a:pt x="12037695" y="1272886"/>
                </a:cubicBezTo>
                <a:close/>
                <a:moveTo>
                  <a:pt x="12048490" y="1026506"/>
                </a:moveTo>
                <a:cubicBezTo>
                  <a:pt x="12043410" y="990311"/>
                  <a:pt x="11986260" y="999201"/>
                  <a:pt x="11992610" y="1035396"/>
                </a:cubicBezTo>
                <a:cubicBezTo>
                  <a:pt x="11997690" y="1071591"/>
                  <a:pt x="12054205" y="1062701"/>
                  <a:pt x="12048490" y="1026506"/>
                </a:cubicBezTo>
                <a:close/>
                <a:moveTo>
                  <a:pt x="11967210" y="104486"/>
                </a:moveTo>
                <a:cubicBezTo>
                  <a:pt x="12023725" y="104486"/>
                  <a:pt x="12011025" y="14316"/>
                  <a:pt x="11956415" y="29556"/>
                </a:cubicBezTo>
                <a:cubicBezTo>
                  <a:pt x="11914505" y="40351"/>
                  <a:pt x="11924665" y="105756"/>
                  <a:pt x="11967210" y="104486"/>
                </a:cubicBezTo>
                <a:close/>
                <a:moveTo>
                  <a:pt x="10854690" y="1514821"/>
                </a:moveTo>
                <a:cubicBezTo>
                  <a:pt x="10819130" y="1490691"/>
                  <a:pt x="10781665" y="1547206"/>
                  <a:pt x="10817860" y="1570066"/>
                </a:cubicBezTo>
                <a:cubicBezTo>
                  <a:pt x="10853420" y="1594196"/>
                  <a:pt x="10890885" y="1537681"/>
                  <a:pt x="10854690" y="1514821"/>
                </a:cubicBezTo>
                <a:close/>
                <a:moveTo>
                  <a:pt x="11608435" y="1140171"/>
                </a:moveTo>
                <a:cubicBezTo>
                  <a:pt x="11575415" y="1156681"/>
                  <a:pt x="11602085" y="1207481"/>
                  <a:pt x="11634470" y="1190336"/>
                </a:cubicBezTo>
                <a:cubicBezTo>
                  <a:pt x="11667490" y="1173826"/>
                  <a:pt x="11640820" y="1123026"/>
                  <a:pt x="11608435" y="1140171"/>
                </a:cubicBezTo>
                <a:close/>
                <a:moveTo>
                  <a:pt x="11762740" y="627091"/>
                </a:moveTo>
                <a:cubicBezTo>
                  <a:pt x="11779885" y="667096"/>
                  <a:pt x="11841480" y="639791"/>
                  <a:pt x="11823700" y="600421"/>
                </a:cubicBezTo>
                <a:cubicBezTo>
                  <a:pt x="11806555" y="560416"/>
                  <a:pt x="11744960" y="587721"/>
                  <a:pt x="11762740" y="627091"/>
                </a:cubicBezTo>
                <a:close/>
                <a:moveTo>
                  <a:pt x="11682730" y="901411"/>
                </a:moveTo>
                <a:cubicBezTo>
                  <a:pt x="11664315" y="865851"/>
                  <a:pt x="11609070" y="895696"/>
                  <a:pt x="11628755" y="930621"/>
                </a:cubicBezTo>
                <a:cubicBezTo>
                  <a:pt x="11647805" y="966181"/>
                  <a:pt x="11702415" y="936336"/>
                  <a:pt x="11682730" y="901411"/>
                </a:cubicBezTo>
                <a:close/>
                <a:moveTo>
                  <a:pt x="11716385" y="374361"/>
                </a:moveTo>
                <a:cubicBezTo>
                  <a:pt x="11675745" y="395951"/>
                  <a:pt x="11710670" y="459451"/>
                  <a:pt x="11750675" y="436591"/>
                </a:cubicBezTo>
                <a:cubicBezTo>
                  <a:pt x="11791950" y="415001"/>
                  <a:pt x="11757025" y="351501"/>
                  <a:pt x="11716385" y="374361"/>
                </a:cubicBezTo>
                <a:close/>
                <a:moveTo>
                  <a:pt x="11602085" y="444846"/>
                </a:moveTo>
                <a:cubicBezTo>
                  <a:pt x="11563350" y="470246"/>
                  <a:pt x="11604625" y="530571"/>
                  <a:pt x="11642090" y="503901"/>
                </a:cubicBezTo>
                <a:cubicBezTo>
                  <a:pt x="11680825" y="477866"/>
                  <a:pt x="11640185" y="418176"/>
                  <a:pt x="11602085" y="444846"/>
                </a:cubicBezTo>
                <a:close/>
                <a:moveTo>
                  <a:pt x="11714480" y="219421"/>
                </a:moveTo>
                <a:cubicBezTo>
                  <a:pt x="11779250" y="216246"/>
                  <a:pt x="11751310" y="117821"/>
                  <a:pt x="11694160" y="148936"/>
                </a:cubicBezTo>
                <a:cubicBezTo>
                  <a:pt x="11661775" y="167351"/>
                  <a:pt x="11677650" y="220691"/>
                  <a:pt x="11714480" y="219421"/>
                </a:cubicBezTo>
                <a:close/>
                <a:moveTo>
                  <a:pt x="11654790" y="684241"/>
                </a:moveTo>
                <a:cubicBezTo>
                  <a:pt x="11675745" y="722341"/>
                  <a:pt x="11734165" y="688686"/>
                  <a:pt x="11712575" y="651856"/>
                </a:cubicBezTo>
                <a:cubicBezTo>
                  <a:pt x="11692255" y="614391"/>
                  <a:pt x="11633200" y="647411"/>
                  <a:pt x="11654790" y="684241"/>
                </a:cubicBezTo>
                <a:close/>
                <a:moveTo>
                  <a:pt x="12139930" y="280381"/>
                </a:moveTo>
                <a:cubicBezTo>
                  <a:pt x="12135485" y="234661"/>
                  <a:pt x="12063095" y="242281"/>
                  <a:pt x="12068810" y="288001"/>
                </a:cubicBezTo>
                <a:cubicBezTo>
                  <a:pt x="12073255" y="334356"/>
                  <a:pt x="12145645" y="326101"/>
                  <a:pt x="12139930" y="280381"/>
                </a:cubicBezTo>
                <a:close/>
                <a:moveTo>
                  <a:pt x="11993880" y="547081"/>
                </a:moveTo>
                <a:cubicBezTo>
                  <a:pt x="12001500" y="589626"/>
                  <a:pt x="12067540" y="576926"/>
                  <a:pt x="12059285" y="535016"/>
                </a:cubicBezTo>
                <a:cubicBezTo>
                  <a:pt x="12051665" y="492471"/>
                  <a:pt x="11985625" y="504536"/>
                  <a:pt x="11993880" y="547081"/>
                </a:cubicBezTo>
                <a:close/>
                <a:moveTo>
                  <a:pt x="11941810" y="1288761"/>
                </a:moveTo>
                <a:cubicBezTo>
                  <a:pt x="11934825" y="1256376"/>
                  <a:pt x="11884025" y="1267171"/>
                  <a:pt x="11891645" y="1300191"/>
                </a:cubicBezTo>
                <a:cubicBezTo>
                  <a:pt x="11898630" y="1332576"/>
                  <a:pt x="11949430" y="1321146"/>
                  <a:pt x="11941810" y="1288761"/>
                </a:cubicBezTo>
                <a:close/>
                <a:moveTo>
                  <a:pt x="11944350" y="1044921"/>
                </a:moveTo>
                <a:cubicBezTo>
                  <a:pt x="11936095" y="1009361"/>
                  <a:pt x="11880215" y="1023331"/>
                  <a:pt x="11889740" y="1058891"/>
                </a:cubicBezTo>
                <a:cubicBezTo>
                  <a:pt x="11897995" y="1094451"/>
                  <a:pt x="11953875" y="1080481"/>
                  <a:pt x="11944350" y="1044921"/>
                </a:cubicBezTo>
                <a:close/>
                <a:moveTo>
                  <a:pt x="11909425" y="1513551"/>
                </a:moveTo>
                <a:cubicBezTo>
                  <a:pt x="11879580" y="1519266"/>
                  <a:pt x="11889105" y="1565621"/>
                  <a:pt x="11918315" y="1559271"/>
                </a:cubicBezTo>
                <a:cubicBezTo>
                  <a:pt x="11948160" y="1554191"/>
                  <a:pt x="11939270" y="1507836"/>
                  <a:pt x="11909425" y="1513551"/>
                </a:cubicBezTo>
                <a:close/>
                <a:moveTo>
                  <a:pt x="12089765" y="1536411"/>
                </a:moveTo>
                <a:cubicBezTo>
                  <a:pt x="12120880" y="1537046"/>
                  <a:pt x="12119610" y="1487516"/>
                  <a:pt x="12087860" y="1490056"/>
                </a:cubicBezTo>
                <a:cubicBezTo>
                  <a:pt x="12059285" y="1491326"/>
                  <a:pt x="12061190" y="1537046"/>
                  <a:pt x="12089765" y="1536411"/>
                </a:cubicBezTo>
                <a:close/>
                <a:moveTo>
                  <a:pt x="12103735" y="76546"/>
                </a:moveTo>
                <a:cubicBezTo>
                  <a:pt x="12155805" y="77181"/>
                  <a:pt x="12151360" y="-6004"/>
                  <a:pt x="12099290" y="346"/>
                </a:cubicBezTo>
                <a:cubicBezTo>
                  <a:pt x="12052300" y="5426"/>
                  <a:pt x="12056745" y="77816"/>
                  <a:pt x="12103735" y="76546"/>
                </a:cubicBezTo>
                <a:close/>
                <a:moveTo>
                  <a:pt x="12091035" y="807431"/>
                </a:moveTo>
                <a:cubicBezTo>
                  <a:pt x="12130405" y="803621"/>
                  <a:pt x="12124055" y="741391"/>
                  <a:pt x="12084685" y="746471"/>
                </a:cubicBezTo>
                <a:cubicBezTo>
                  <a:pt x="12044680" y="750281"/>
                  <a:pt x="12051665" y="812511"/>
                  <a:pt x="12091035" y="807431"/>
                </a:cubicBezTo>
                <a:close/>
                <a:moveTo>
                  <a:pt x="11822430" y="1344641"/>
                </a:moveTo>
                <a:cubicBezTo>
                  <a:pt x="11824970" y="1344641"/>
                  <a:pt x="11827510" y="1344006"/>
                  <a:pt x="11830050" y="1343371"/>
                </a:cubicBezTo>
                <a:lnTo>
                  <a:pt x="11830050" y="1343371"/>
                </a:lnTo>
                <a:cubicBezTo>
                  <a:pt x="11862435" y="1334481"/>
                  <a:pt x="11847195" y="1284316"/>
                  <a:pt x="11815445" y="1293841"/>
                </a:cubicBezTo>
                <a:cubicBezTo>
                  <a:pt x="11786870" y="1301461"/>
                  <a:pt x="11793855" y="1345276"/>
                  <a:pt x="11822430" y="1344641"/>
                </a:cubicBezTo>
                <a:close/>
                <a:moveTo>
                  <a:pt x="11827510" y="1579591"/>
                </a:moveTo>
                <a:cubicBezTo>
                  <a:pt x="11861800" y="1579591"/>
                  <a:pt x="11854815" y="1524981"/>
                  <a:pt x="11821795" y="1533871"/>
                </a:cubicBezTo>
                <a:cubicBezTo>
                  <a:pt x="11795760" y="1539586"/>
                  <a:pt x="11801475" y="1580226"/>
                  <a:pt x="11827510" y="1579591"/>
                </a:cubicBezTo>
                <a:close/>
                <a:moveTo>
                  <a:pt x="11894185" y="815686"/>
                </a:moveTo>
                <a:cubicBezTo>
                  <a:pt x="11882120" y="777586"/>
                  <a:pt x="11823065" y="797271"/>
                  <a:pt x="11835765" y="834736"/>
                </a:cubicBezTo>
                <a:cubicBezTo>
                  <a:pt x="11848465" y="873471"/>
                  <a:pt x="11907520" y="853786"/>
                  <a:pt x="11894185" y="815686"/>
                </a:cubicBezTo>
                <a:close/>
                <a:moveTo>
                  <a:pt x="11852910" y="1810731"/>
                </a:moveTo>
                <a:cubicBezTo>
                  <a:pt x="11882755" y="1810731"/>
                  <a:pt x="11877675" y="1763106"/>
                  <a:pt x="11848465" y="1769456"/>
                </a:cubicBezTo>
                <a:cubicBezTo>
                  <a:pt x="11824970" y="1773901"/>
                  <a:pt x="11828780" y="1811366"/>
                  <a:pt x="11852910" y="1810731"/>
                </a:cubicBezTo>
                <a:close/>
                <a:moveTo>
                  <a:pt x="11730355" y="1375756"/>
                </a:moveTo>
                <a:cubicBezTo>
                  <a:pt x="11769725" y="1375121"/>
                  <a:pt x="11758930" y="1312256"/>
                  <a:pt x="11721465" y="1326226"/>
                </a:cubicBezTo>
                <a:cubicBezTo>
                  <a:pt x="11694795" y="1334481"/>
                  <a:pt x="11703050" y="1376391"/>
                  <a:pt x="11730355" y="1375756"/>
                </a:cubicBezTo>
                <a:close/>
                <a:moveTo>
                  <a:pt x="11816080" y="1110326"/>
                </a:moveTo>
                <a:cubicBezTo>
                  <a:pt x="11858625" y="1109691"/>
                  <a:pt x="11847830" y="1041746"/>
                  <a:pt x="11807190" y="1055081"/>
                </a:cubicBezTo>
                <a:cubicBezTo>
                  <a:pt x="11776710" y="1064606"/>
                  <a:pt x="11784965" y="1110961"/>
                  <a:pt x="11816080" y="1110326"/>
                </a:cubicBezTo>
                <a:close/>
                <a:moveTo>
                  <a:pt x="11728450" y="1145886"/>
                </a:moveTo>
                <a:cubicBezTo>
                  <a:pt x="11762105" y="1131916"/>
                  <a:pt x="11739245" y="1079211"/>
                  <a:pt x="11706225" y="1093816"/>
                </a:cubicBezTo>
                <a:cubicBezTo>
                  <a:pt x="11671935" y="1108421"/>
                  <a:pt x="11695430" y="1161126"/>
                  <a:pt x="11728450" y="1145886"/>
                </a:cubicBezTo>
                <a:close/>
                <a:moveTo>
                  <a:pt x="11770995" y="894426"/>
                </a:moveTo>
                <a:cubicBezTo>
                  <a:pt x="11807825" y="879186"/>
                  <a:pt x="11783060" y="822036"/>
                  <a:pt x="11746230" y="837911"/>
                </a:cubicBezTo>
                <a:cubicBezTo>
                  <a:pt x="11709400" y="853151"/>
                  <a:pt x="11734800" y="910936"/>
                  <a:pt x="11770995" y="894426"/>
                </a:cubicBezTo>
                <a:close/>
                <a:moveTo>
                  <a:pt x="11640185" y="1412586"/>
                </a:moveTo>
                <a:cubicBezTo>
                  <a:pt x="11680825" y="1411951"/>
                  <a:pt x="11667490" y="1347181"/>
                  <a:pt x="11629390" y="1363056"/>
                </a:cubicBezTo>
                <a:cubicBezTo>
                  <a:pt x="11604625" y="1373851"/>
                  <a:pt x="11613515" y="1413856"/>
                  <a:pt x="11640185" y="1412586"/>
                </a:cubicBezTo>
                <a:close/>
                <a:moveTo>
                  <a:pt x="11015980" y="1110326"/>
                </a:moveTo>
                <a:cubicBezTo>
                  <a:pt x="10978515" y="1083656"/>
                  <a:pt x="10937240" y="1143346"/>
                  <a:pt x="10975340" y="1168746"/>
                </a:cubicBezTo>
                <a:cubicBezTo>
                  <a:pt x="11012805" y="1196051"/>
                  <a:pt x="11054080" y="1136361"/>
                  <a:pt x="11015980" y="1110326"/>
                </a:cubicBezTo>
                <a:close/>
                <a:moveTo>
                  <a:pt x="10950575" y="1321146"/>
                </a:moveTo>
                <a:cubicBezTo>
                  <a:pt x="10924540" y="1355436"/>
                  <a:pt x="10978515" y="1395441"/>
                  <a:pt x="11003915" y="1360516"/>
                </a:cubicBezTo>
                <a:cubicBezTo>
                  <a:pt x="11029950" y="1326226"/>
                  <a:pt x="10975340" y="1286221"/>
                  <a:pt x="10950575" y="1321146"/>
                </a:cubicBezTo>
                <a:close/>
                <a:moveTo>
                  <a:pt x="10994390" y="1493866"/>
                </a:moveTo>
                <a:cubicBezTo>
                  <a:pt x="10963910" y="1468466"/>
                  <a:pt x="10924540" y="1516726"/>
                  <a:pt x="10955655" y="1541491"/>
                </a:cubicBezTo>
                <a:cubicBezTo>
                  <a:pt x="10986135" y="1567526"/>
                  <a:pt x="11026140" y="1518631"/>
                  <a:pt x="10994390" y="1493866"/>
                </a:cubicBezTo>
                <a:close/>
                <a:moveTo>
                  <a:pt x="11021060" y="1601181"/>
                </a:moveTo>
                <a:cubicBezTo>
                  <a:pt x="10995660" y="1627216"/>
                  <a:pt x="11037570" y="1667221"/>
                  <a:pt x="11062335" y="1639916"/>
                </a:cubicBezTo>
                <a:cubicBezTo>
                  <a:pt x="11087735" y="1613881"/>
                  <a:pt x="11045825" y="1574511"/>
                  <a:pt x="11021060" y="1601181"/>
                </a:cubicBezTo>
                <a:close/>
                <a:moveTo>
                  <a:pt x="11068685" y="1406871"/>
                </a:moveTo>
                <a:cubicBezTo>
                  <a:pt x="11038840" y="1380201"/>
                  <a:pt x="10998200" y="1427826"/>
                  <a:pt x="11028680" y="1453226"/>
                </a:cubicBezTo>
                <a:cubicBezTo>
                  <a:pt x="11057890" y="1479896"/>
                  <a:pt x="11099165" y="1432271"/>
                  <a:pt x="11068685" y="1406871"/>
                </a:cubicBezTo>
                <a:close/>
                <a:moveTo>
                  <a:pt x="10949305" y="1679921"/>
                </a:moveTo>
                <a:cubicBezTo>
                  <a:pt x="10924540" y="1707226"/>
                  <a:pt x="10967720" y="1745326"/>
                  <a:pt x="10991850" y="1717386"/>
                </a:cubicBezTo>
                <a:cubicBezTo>
                  <a:pt x="11015980" y="1690716"/>
                  <a:pt x="10972800" y="1652616"/>
                  <a:pt x="10949305" y="1679921"/>
                </a:cubicBezTo>
                <a:close/>
                <a:moveTo>
                  <a:pt x="11095990" y="1524981"/>
                </a:moveTo>
                <a:cubicBezTo>
                  <a:pt x="11069320" y="1550381"/>
                  <a:pt x="11109960" y="1591021"/>
                  <a:pt x="11135360" y="1564986"/>
                </a:cubicBezTo>
                <a:cubicBezTo>
                  <a:pt x="11162030" y="1539586"/>
                  <a:pt x="11121390" y="1498946"/>
                  <a:pt x="11095990" y="1524981"/>
                </a:cubicBezTo>
                <a:close/>
                <a:moveTo>
                  <a:pt x="11025505" y="1222721"/>
                </a:moveTo>
                <a:cubicBezTo>
                  <a:pt x="10998200" y="1256376"/>
                  <a:pt x="11050905" y="1298286"/>
                  <a:pt x="11077575" y="1263996"/>
                </a:cubicBezTo>
                <a:cubicBezTo>
                  <a:pt x="11104880" y="1230341"/>
                  <a:pt x="11052175" y="1188431"/>
                  <a:pt x="11025505" y="1222721"/>
                </a:cubicBezTo>
                <a:close/>
                <a:moveTo>
                  <a:pt x="11093450" y="1004281"/>
                </a:moveTo>
                <a:cubicBezTo>
                  <a:pt x="11056620" y="976341"/>
                  <a:pt x="11013440" y="1034761"/>
                  <a:pt x="11050905" y="1061431"/>
                </a:cubicBezTo>
                <a:cubicBezTo>
                  <a:pt x="11087735" y="1089371"/>
                  <a:pt x="11130915" y="1030951"/>
                  <a:pt x="11093450" y="1004281"/>
                </a:cubicBezTo>
                <a:close/>
                <a:moveTo>
                  <a:pt x="10854055" y="1674841"/>
                </a:moveTo>
                <a:cubicBezTo>
                  <a:pt x="10822305" y="1651346"/>
                  <a:pt x="10785475" y="1701511"/>
                  <a:pt x="10817860" y="1724371"/>
                </a:cubicBezTo>
                <a:cubicBezTo>
                  <a:pt x="10850245" y="1748501"/>
                  <a:pt x="10887075" y="1697701"/>
                  <a:pt x="10854055" y="1674841"/>
                </a:cubicBezTo>
                <a:close/>
                <a:moveTo>
                  <a:pt x="10821670" y="1341466"/>
                </a:moveTo>
                <a:cubicBezTo>
                  <a:pt x="10796905" y="1380201"/>
                  <a:pt x="10858500" y="1418301"/>
                  <a:pt x="10882630" y="1378931"/>
                </a:cubicBezTo>
                <a:cubicBezTo>
                  <a:pt x="10907395" y="1339561"/>
                  <a:pt x="10845800" y="1301461"/>
                  <a:pt x="10821670" y="1341466"/>
                </a:cubicBezTo>
                <a:close/>
                <a:moveTo>
                  <a:pt x="8022590" y="4981921"/>
                </a:moveTo>
                <a:cubicBezTo>
                  <a:pt x="8023225" y="5009226"/>
                  <a:pt x="8065770" y="5006686"/>
                  <a:pt x="8063865" y="4980016"/>
                </a:cubicBezTo>
                <a:cubicBezTo>
                  <a:pt x="8063231" y="4952711"/>
                  <a:pt x="8020685" y="4954616"/>
                  <a:pt x="8022590" y="4981921"/>
                </a:cubicBezTo>
                <a:close/>
                <a:moveTo>
                  <a:pt x="10941685" y="1218911"/>
                </a:moveTo>
                <a:cubicBezTo>
                  <a:pt x="10902950" y="1192876"/>
                  <a:pt x="10863580" y="1253836"/>
                  <a:pt x="10902950" y="1278601"/>
                </a:cubicBezTo>
                <a:cubicBezTo>
                  <a:pt x="10941050" y="1304636"/>
                  <a:pt x="10981055" y="1243676"/>
                  <a:pt x="10941685" y="1218911"/>
                </a:cubicBezTo>
                <a:close/>
                <a:moveTo>
                  <a:pt x="10923270" y="1583401"/>
                </a:moveTo>
                <a:cubicBezTo>
                  <a:pt x="10892155" y="1558636"/>
                  <a:pt x="10854055" y="1608801"/>
                  <a:pt x="10885805" y="1632296"/>
                </a:cubicBezTo>
                <a:cubicBezTo>
                  <a:pt x="10916920" y="1657061"/>
                  <a:pt x="10955020" y="1607531"/>
                  <a:pt x="10923270" y="1583401"/>
                </a:cubicBezTo>
                <a:close/>
                <a:moveTo>
                  <a:pt x="10924540" y="1413221"/>
                </a:moveTo>
                <a:cubicBezTo>
                  <a:pt x="10889615" y="1387821"/>
                  <a:pt x="10850880" y="1443701"/>
                  <a:pt x="10886440" y="1467831"/>
                </a:cubicBezTo>
                <a:cubicBezTo>
                  <a:pt x="10921365" y="1493231"/>
                  <a:pt x="10960100" y="1437351"/>
                  <a:pt x="10924540" y="1413221"/>
                </a:cubicBezTo>
                <a:close/>
                <a:moveTo>
                  <a:pt x="10918825" y="1757391"/>
                </a:moveTo>
                <a:cubicBezTo>
                  <a:pt x="10878185" y="1726276"/>
                  <a:pt x="10850245" y="1805016"/>
                  <a:pt x="10900410" y="1807556"/>
                </a:cubicBezTo>
                <a:cubicBezTo>
                  <a:pt x="10926445" y="1808191"/>
                  <a:pt x="10939780" y="1773266"/>
                  <a:pt x="10918825" y="1757391"/>
                </a:cubicBezTo>
                <a:close/>
                <a:moveTo>
                  <a:pt x="11349355" y="1128106"/>
                </a:moveTo>
                <a:cubicBezTo>
                  <a:pt x="11374120" y="1159221"/>
                  <a:pt x="11422380" y="1119216"/>
                  <a:pt x="11396980" y="1088736"/>
                </a:cubicBezTo>
                <a:cubicBezTo>
                  <a:pt x="11371580" y="1058256"/>
                  <a:pt x="11323320" y="1097626"/>
                  <a:pt x="11349355" y="1128106"/>
                </a:cubicBezTo>
                <a:close/>
                <a:moveTo>
                  <a:pt x="11332210" y="1352896"/>
                </a:moveTo>
                <a:cubicBezTo>
                  <a:pt x="11354435" y="1382106"/>
                  <a:pt x="11399520" y="1347181"/>
                  <a:pt x="11377295" y="1318606"/>
                </a:cubicBezTo>
                <a:cubicBezTo>
                  <a:pt x="11355070" y="1289396"/>
                  <a:pt x="11309350" y="1324321"/>
                  <a:pt x="11332210" y="1352896"/>
                </a:cubicBezTo>
                <a:close/>
                <a:moveTo>
                  <a:pt x="11273155" y="943956"/>
                </a:moveTo>
                <a:cubicBezTo>
                  <a:pt x="11242040" y="973801"/>
                  <a:pt x="11289665" y="1022061"/>
                  <a:pt x="11319510" y="990946"/>
                </a:cubicBezTo>
                <a:cubicBezTo>
                  <a:pt x="11350625" y="961736"/>
                  <a:pt x="11303000" y="913476"/>
                  <a:pt x="11273155" y="943956"/>
                </a:cubicBezTo>
                <a:close/>
                <a:moveTo>
                  <a:pt x="11363960" y="858866"/>
                </a:moveTo>
                <a:cubicBezTo>
                  <a:pt x="11341100" y="877916"/>
                  <a:pt x="11356975" y="917921"/>
                  <a:pt x="11386185" y="916651"/>
                </a:cubicBezTo>
                <a:cubicBezTo>
                  <a:pt x="11446510" y="912841"/>
                  <a:pt x="11412220" y="821401"/>
                  <a:pt x="11363960" y="858866"/>
                </a:cubicBezTo>
                <a:close/>
                <a:moveTo>
                  <a:pt x="10626725" y="1885026"/>
                </a:moveTo>
                <a:cubicBezTo>
                  <a:pt x="10687050" y="1912966"/>
                  <a:pt x="10694035" y="1805651"/>
                  <a:pt x="10630535" y="1825971"/>
                </a:cubicBezTo>
                <a:cubicBezTo>
                  <a:pt x="10640695" y="1786601"/>
                  <a:pt x="10581640" y="1765011"/>
                  <a:pt x="10563860" y="1801841"/>
                </a:cubicBezTo>
                <a:cubicBezTo>
                  <a:pt x="10547985" y="1830416"/>
                  <a:pt x="10581005" y="1865341"/>
                  <a:pt x="10610215" y="1850736"/>
                </a:cubicBezTo>
                <a:cubicBezTo>
                  <a:pt x="10608310" y="1864071"/>
                  <a:pt x="10614025" y="1878041"/>
                  <a:pt x="10626725" y="1885026"/>
                </a:cubicBezTo>
                <a:close/>
                <a:moveTo>
                  <a:pt x="11551285" y="750916"/>
                </a:moveTo>
                <a:cubicBezTo>
                  <a:pt x="11574780" y="787111"/>
                  <a:pt x="11630660" y="749011"/>
                  <a:pt x="11606530" y="714086"/>
                </a:cubicBezTo>
                <a:cubicBezTo>
                  <a:pt x="11583035" y="677891"/>
                  <a:pt x="11527155" y="715991"/>
                  <a:pt x="11551285" y="750916"/>
                </a:cubicBezTo>
                <a:close/>
                <a:moveTo>
                  <a:pt x="11309350" y="1163031"/>
                </a:moveTo>
                <a:cubicBezTo>
                  <a:pt x="11283315" y="1133186"/>
                  <a:pt x="11236960" y="1175096"/>
                  <a:pt x="11264265" y="1204306"/>
                </a:cubicBezTo>
                <a:cubicBezTo>
                  <a:pt x="11290300" y="1234151"/>
                  <a:pt x="11336655" y="1192241"/>
                  <a:pt x="11309350" y="1163031"/>
                </a:cubicBezTo>
                <a:close/>
                <a:moveTo>
                  <a:pt x="11145520" y="1322416"/>
                </a:moveTo>
                <a:cubicBezTo>
                  <a:pt x="11116945" y="1295111"/>
                  <a:pt x="11074400" y="1340831"/>
                  <a:pt x="11103610" y="1367501"/>
                </a:cubicBezTo>
                <a:cubicBezTo>
                  <a:pt x="11132820" y="1394806"/>
                  <a:pt x="11175365" y="1349086"/>
                  <a:pt x="11145520" y="1322416"/>
                </a:cubicBezTo>
                <a:close/>
                <a:moveTo>
                  <a:pt x="11599545" y="298796"/>
                </a:moveTo>
                <a:cubicBezTo>
                  <a:pt x="11666855" y="294986"/>
                  <a:pt x="11632565" y="192751"/>
                  <a:pt x="11576050" y="230216"/>
                </a:cubicBezTo>
                <a:cubicBezTo>
                  <a:pt x="11547475" y="251171"/>
                  <a:pt x="11564620" y="300066"/>
                  <a:pt x="11599545" y="298796"/>
                </a:cubicBezTo>
                <a:close/>
                <a:moveTo>
                  <a:pt x="11173460" y="1451321"/>
                </a:moveTo>
                <a:cubicBezTo>
                  <a:pt x="11146155" y="1475451"/>
                  <a:pt x="11184890" y="1517996"/>
                  <a:pt x="11211560" y="1492596"/>
                </a:cubicBezTo>
                <a:cubicBezTo>
                  <a:pt x="11238865" y="1468466"/>
                  <a:pt x="11200130" y="1425921"/>
                  <a:pt x="11173460" y="1451321"/>
                </a:cubicBezTo>
                <a:close/>
                <a:moveTo>
                  <a:pt x="11174095" y="900776"/>
                </a:moveTo>
                <a:cubicBezTo>
                  <a:pt x="11138535" y="871566"/>
                  <a:pt x="11092815" y="928081"/>
                  <a:pt x="11129645" y="956656"/>
                </a:cubicBezTo>
                <a:cubicBezTo>
                  <a:pt x="11165205" y="985866"/>
                  <a:pt x="11210925" y="928716"/>
                  <a:pt x="11174095" y="900776"/>
                </a:cubicBezTo>
                <a:close/>
                <a:moveTo>
                  <a:pt x="11108055" y="1173191"/>
                </a:moveTo>
                <a:cubicBezTo>
                  <a:pt x="11140440" y="1201766"/>
                  <a:pt x="11184255" y="1150331"/>
                  <a:pt x="11151235" y="1122391"/>
                </a:cubicBezTo>
                <a:cubicBezTo>
                  <a:pt x="11118850" y="1094451"/>
                  <a:pt x="11075035" y="1145886"/>
                  <a:pt x="11108055" y="1173191"/>
                </a:cubicBezTo>
                <a:close/>
                <a:moveTo>
                  <a:pt x="11186795" y="1033491"/>
                </a:moveTo>
                <a:cubicBezTo>
                  <a:pt x="11156950" y="1064606"/>
                  <a:pt x="11207115" y="1110326"/>
                  <a:pt x="11235690" y="1078576"/>
                </a:cubicBezTo>
                <a:cubicBezTo>
                  <a:pt x="11264900" y="1047461"/>
                  <a:pt x="11215370" y="1001741"/>
                  <a:pt x="11186795" y="1033491"/>
                </a:cubicBezTo>
                <a:close/>
                <a:moveTo>
                  <a:pt x="11209020" y="804256"/>
                </a:moveTo>
                <a:cubicBezTo>
                  <a:pt x="11177905" y="838546"/>
                  <a:pt x="11233150" y="886171"/>
                  <a:pt x="11262995" y="851246"/>
                </a:cubicBezTo>
                <a:cubicBezTo>
                  <a:pt x="11293475" y="816321"/>
                  <a:pt x="11238865" y="768696"/>
                  <a:pt x="11209020" y="804256"/>
                </a:cubicBezTo>
                <a:close/>
                <a:moveTo>
                  <a:pt x="11250295" y="1420206"/>
                </a:moveTo>
                <a:cubicBezTo>
                  <a:pt x="11273790" y="1448781"/>
                  <a:pt x="11317605" y="1411316"/>
                  <a:pt x="11293475" y="1384011"/>
                </a:cubicBezTo>
                <a:cubicBezTo>
                  <a:pt x="11270615" y="1356071"/>
                  <a:pt x="11226165" y="1392901"/>
                  <a:pt x="11250295" y="1420206"/>
                </a:cubicBezTo>
                <a:close/>
                <a:moveTo>
                  <a:pt x="11225530" y="1241136"/>
                </a:moveTo>
                <a:cubicBezTo>
                  <a:pt x="11197590" y="1212561"/>
                  <a:pt x="11153775" y="1257011"/>
                  <a:pt x="11182350" y="1284316"/>
                </a:cubicBezTo>
                <a:cubicBezTo>
                  <a:pt x="11210290" y="1312891"/>
                  <a:pt x="11254105" y="1268441"/>
                  <a:pt x="11225530" y="1241136"/>
                </a:cubicBezTo>
                <a:close/>
                <a:moveTo>
                  <a:pt x="10812145" y="1843751"/>
                </a:moveTo>
                <a:cubicBezTo>
                  <a:pt x="10789285" y="1872326"/>
                  <a:pt x="10833735" y="1907886"/>
                  <a:pt x="10856595" y="1878676"/>
                </a:cubicBezTo>
                <a:cubicBezTo>
                  <a:pt x="10879455" y="1850101"/>
                  <a:pt x="10834370" y="1814541"/>
                  <a:pt x="10812145" y="1843751"/>
                </a:cubicBezTo>
                <a:close/>
                <a:moveTo>
                  <a:pt x="8510270" y="4990176"/>
                </a:moveTo>
                <a:cubicBezTo>
                  <a:pt x="8482330" y="5001606"/>
                  <a:pt x="8502015" y="5045421"/>
                  <a:pt x="8529320" y="5032721"/>
                </a:cubicBezTo>
                <a:cubicBezTo>
                  <a:pt x="8557260" y="5021291"/>
                  <a:pt x="8537575" y="4978111"/>
                  <a:pt x="8510270" y="4990176"/>
                </a:cubicBezTo>
                <a:close/>
                <a:moveTo>
                  <a:pt x="8525510" y="5228936"/>
                </a:moveTo>
                <a:cubicBezTo>
                  <a:pt x="8494395" y="5248621"/>
                  <a:pt x="8525510" y="5296881"/>
                  <a:pt x="8555990" y="5276561"/>
                </a:cubicBezTo>
                <a:cubicBezTo>
                  <a:pt x="8587105" y="5256876"/>
                  <a:pt x="8555990" y="5208616"/>
                  <a:pt x="8525510" y="5228936"/>
                </a:cubicBezTo>
                <a:close/>
                <a:moveTo>
                  <a:pt x="8515350" y="4775546"/>
                </a:moveTo>
                <a:cubicBezTo>
                  <a:pt x="8543290" y="4775546"/>
                  <a:pt x="8536305" y="4731096"/>
                  <a:pt x="8509635" y="4739986"/>
                </a:cubicBezTo>
                <a:cubicBezTo>
                  <a:pt x="8489950" y="4745701"/>
                  <a:pt x="8495665" y="4776181"/>
                  <a:pt x="8515350" y="4775546"/>
                </a:cubicBezTo>
                <a:close/>
                <a:moveTo>
                  <a:pt x="8517890" y="4652991"/>
                </a:moveTo>
                <a:cubicBezTo>
                  <a:pt x="8541385" y="4652991"/>
                  <a:pt x="8536305" y="4614891"/>
                  <a:pt x="8513445" y="4621876"/>
                </a:cubicBezTo>
                <a:cubicBezTo>
                  <a:pt x="8495665" y="4626956"/>
                  <a:pt x="8500110" y="4653626"/>
                  <a:pt x="8517890" y="4652991"/>
                </a:cubicBezTo>
                <a:close/>
                <a:moveTo>
                  <a:pt x="8578215" y="4633941"/>
                </a:moveTo>
                <a:cubicBezTo>
                  <a:pt x="8602345" y="4633941"/>
                  <a:pt x="8595995" y="4595206"/>
                  <a:pt x="8573135" y="4602826"/>
                </a:cubicBezTo>
                <a:cubicBezTo>
                  <a:pt x="8555990" y="4607906"/>
                  <a:pt x="8561070" y="4634576"/>
                  <a:pt x="8578215" y="4633941"/>
                </a:cubicBezTo>
                <a:close/>
                <a:moveTo>
                  <a:pt x="8576945" y="4716491"/>
                </a:moveTo>
                <a:cubicBezTo>
                  <a:pt x="8554085" y="4724111"/>
                  <a:pt x="8567420" y="4759671"/>
                  <a:pt x="8589645" y="4750781"/>
                </a:cubicBezTo>
                <a:cubicBezTo>
                  <a:pt x="8612505" y="4743161"/>
                  <a:pt x="8599170" y="4707601"/>
                  <a:pt x="8576945" y="4716491"/>
                </a:cubicBezTo>
                <a:close/>
                <a:moveTo>
                  <a:pt x="8589645" y="4953346"/>
                </a:moveTo>
                <a:cubicBezTo>
                  <a:pt x="8562340" y="4966681"/>
                  <a:pt x="8583930" y="5008591"/>
                  <a:pt x="8610600" y="4994621"/>
                </a:cubicBezTo>
                <a:cubicBezTo>
                  <a:pt x="8637905" y="4981286"/>
                  <a:pt x="8616315" y="4938741"/>
                  <a:pt x="8589645" y="4953346"/>
                </a:cubicBezTo>
                <a:close/>
                <a:moveTo>
                  <a:pt x="8580755" y="4835871"/>
                </a:moveTo>
                <a:cubicBezTo>
                  <a:pt x="8555355" y="4846031"/>
                  <a:pt x="8572500" y="4885401"/>
                  <a:pt x="8597265" y="4873971"/>
                </a:cubicBezTo>
                <a:cubicBezTo>
                  <a:pt x="8622030" y="4863811"/>
                  <a:pt x="8605520" y="4825076"/>
                  <a:pt x="8580755" y="4835871"/>
                </a:cubicBezTo>
                <a:close/>
                <a:moveTo>
                  <a:pt x="8514080" y="4905086"/>
                </a:moveTo>
                <a:cubicBezTo>
                  <a:pt x="8545830" y="4904451"/>
                  <a:pt x="8536940" y="4854286"/>
                  <a:pt x="8507095" y="4864446"/>
                </a:cubicBezTo>
                <a:cubicBezTo>
                  <a:pt x="8485505" y="4872066"/>
                  <a:pt x="8491855" y="4906356"/>
                  <a:pt x="8514080" y="4905086"/>
                </a:cubicBezTo>
                <a:close/>
                <a:moveTo>
                  <a:pt x="8456930" y="4670771"/>
                </a:moveTo>
                <a:cubicBezTo>
                  <a:pt x="8480425" y="4670771"/>
                  <a:pt x="8475345" y="4633306"/>
                  <a:pt x="8452485" y="4639656"/>
                </a:cubicBezTo>
                <a:cubicBezTo>
                  <a:pt x="8434705" y="4644101"/>
                  <a:pt x="8438515" y="4671406"/>
                  <a:pt x="8456930" y="4670771"/>
                </a:cubicBezTo>
                <a:close/>
                <a:moveTo>
                  <a:pt x="8414385" y="5162261"/>
                </a:moveTo>
                <a:cubicBezTo>
                  <a:pt x="8383270" y="5174961"/>
                  <a:pt x="8404860" y="5223221"/>
                  <a:pt x="8434705" y="5209251"/>
                </a:cubicBezTo>
                <a:cubicBezTo>
                  <a:pt x="8465820" y="5196551"/>
                  <a:pt x="8444865" y="5148291"/>
                  <a:pt x="8414385" y="5162261"/>
                </a:cubicBezTo>
                <a:close/>
                <a:moveTo>
                  <a:pt x="8437880" y="4931121"/>
                </a:moveTo>
                <a:cubicBezTo>
                  <a:pt x="8468995" y="4931121"/>
                  <a:pt x="8461375" y="4880956"/>
                  <a:pt x="8431530" y="4890481"/>
                </a:cubicBezTo>
                <a:cubicBezTo>
                  <a:pt x="8409940" y="4896831"/>
                  <a:pt x="8415020" y="4931756"/>
                  <a:pt x="8437880" y="4931121"/>
                </a:cubicBezTo>
                <a:close/>
                <a:moveTo>
                  <a:pt x="8637905" y="4612351"/>
                </a:moveTo>
                <a:cubicBezTo>
                  <a:pt x="8662035" y="4612351"/>
                  <a:pt x="8655050" y="4573616"/>
                  <a:pt x="8632190" y="4581871"/>
                </a:cubicBezTo>
                <a:cubicBezTo>
                  <a:pt x="8616315" y="4587586"/>
                  <a:pt x="8620760" y="4612986"/>
                  <a:pt x="8637905" y="4612351"/>
                </a:cubicBezTo>
                <a:close/>
                <a:moveTo>
                  <a:pt x="8512810" y="5169881"/>
                </a:moveTo>
                <a:cubicBezTo>
                  <a:pt x="8554720" y="5169246"/>
                  <a:pt x="8538845" y="5102571"/>
                  <a:pt x="8500745" y="5120986"/>
                </a:cubicBezTo>
                <a:cubicBezTo>
                  <a:pt x="8477250" y="5132416"/>
                  <a:pt x="8486775" y="5170516"/>
                  <a:pt x="8512810" y="5169881"/>
                </a:cubicBezTo>
                <a:close/>
                <a:moveTo>
                  <a:pt x="8435975" y="5281641"/>
                </a:moveTo>
                <a:cubicBezTo>
                  <a:pt x="8403590" y="5298786"/>
                  <a:pt x="8431530" y="5348951"/>
                  <a:pt x="8463280" y="5331171"/>
                </a:cubicBezTo>
                <a:lnTo>
                  <a:pt x="8463280" y="5331171"/>
                </a:lnTo>
                <a:cubicBezTo>
                  <a:pt x="8495665" y="5314026"/>
                  <a:pt x="8468360" y="5263861"/>
                  <a:pt x="8435975" y="5281641"/>
                </a:cubicBezTo>
                <a:close/>
                <a:moveTo>
                  <a:pt x="8444230" y="5402926"/>
                </a:moveTo>
                <a:cubicBezTo>
                  <a:pt x="8410575" y="5424516"/>
                  <a:pt x="8445500" y="5476586"/>
                  <a:pt x="8477885" y="5454361"/>
                </a:cubicBezTo>
                <a:cubicBezTo>
                  <a:pt x="8511540" y="5432771"/>
                  <a:pt x="8477250" y="5380701"/>
                  <a:pt x="8444230" y="5402926"/>
                </a:cubicBezTo>
                <a:close/>
                <a:moveTo>
                  <a:pt x="8446770" y="4796501"/>
                </a:moveTo>
                <a:cubicBezTo>
                  <a:pt x="8474075" y="4796501"/>
                  <a:pt x="8467725" y="4753321"/>
                  <a:pt x="8441690" y="4760306"/>
                </a:cubicBezTo>
                <a:cubicBezTo>
                  <a:pt x="8421370" y="4766021"/>
                  <a:pt x="8425815" y="4797136"/>
                  <a:pt x="8446770" y="4796501"/>
                </a:cubicBezTo>
                <a:close/>
                <a:moveTo>
                  <a:pt x="8870950" y="4511386"/>
                </a:moveTo>
                <a:cubicBezTo>
                  <a:pt x="8896350" y="4510751"/>
                  <a:pt x="8886825" y="4470111"/>
                  <a:pt x="8863965" y="4481541"/>
                </a:cubicBezTo>
                <a:cubicBezTo>
                  <a:pt x="8848725" y="4487891"/>
                  <a:pt x="8854440" y="4512021"/>
                  <a:pt x="8870950" y="4511386"/>
                </a:cubicBezTo>
                <a:close/>
                <a:moveTo>
                  <a:pt x="8968740" y="4559646"/>
                </a:moveTo>
                <a:cubicBezTo>
                  <a:pt x="8999855" y="4559011"/>
                  <a:pt x="8985885" y="4510116"/>
                  <a:pt x="8958580" y="4525991"/>
                </a:cubicBezTo>
                <a:cubicBezTo>
                  <a:pt x="8943340" y="4535516"/>
                  <a:pt x="8951595" y="4560916"/>
                  <a:pt x="8968740" y="4559646"/>
                </a:cubicBezTo>
                <a:close/>
                <a:moveTo>
                  <a:pt x="8907780" y="4597111"/>
                </a:moveTo>
                <a:cubicBezTo>
                  <a:pt x="8938260" y="4596476"/>
                  <a:pt x="8925560" y="4548216"/>
                  <a:pt x="8898255" y="4562821"/>
                </a:cubicBezTo>
                <a:cubicBezTo>
                  <a:pt x="8882380" y="4571711"/>
                  <a:pt x="8890000" y="4598381"/>
                  <a:pt x="8907780" y="4597111"/>
                </a:cubicBezTo>
                <a:close/>
                <a:moveTo>
                  <a:pt x="8643620" y="4690456"/>
                </a:moveTo>
                <a:cubicBezTo>
                  <a:pt x="8621395" y="4699346"/>
                  <a:pt x="8636000" y="4733636"/>
                  <a:pt x="8657590" y="4724111"/>
                </a:cubicBezTo>
                <a:cubicBezTo>
                  <a:pt x="8679815" y="4715856"/>
                  <a:pt x="8665210" y="4680931"/>
                  <a:pt x="8643620" y="4690456"/>
                </a:cubicBezTo>
                <a:close/>
                <a:moveTo>
                  <a:pt x="8926830" y="4482176"/>
                </a:moveTo>
                <a:cubicBezTo>
                  <a:pt x="8952865" y="4481541"/>
                  <a:pt x="8942705" y="4440266"/>
                  <a:pt x="8919210" y="4452331"/>
                </a:cubicBezTo>
                <a:cubicBezTo>
                  <a:pt x="8905240" y="4459316"/>
                  <a:pt x="8910955" y="4482811"/>
                  <a:pt x="8926830" y="4482176"/>
                </a:cubicBezTo>
                <a:close/>
                <a:moveTo>
                  <a:pt x="8950325" y="4675216"/>
                </a:moveTo>
                <a:cubicBezTo>
                  <a:pt x="8972550" y="4659976"/>
                  <a:pt x="8948420" y="4625051"/>
                  <a:pt x="8926195" y="4640926"/>
                </a:cubicBezTo>
                <a:cubicBezTo>
                  <a:pt x="8903970" y="4656801"/>
                  <a:pt x="8928735" y="4691091"/>
                  <a:pt x="8950325" y="4675216"/>
                </a:cubicBezTo>
                <a:close/>
                <a:moveTo>
                  <a:pt x="8967470" y="4749511"/>
                </a:moveTo>
                <a:cubicBezTo>
                  <a:pt x="9009380" y="4747606"/>
                  <a:pt x="8985885" y="4682836"/>
                  <a:pt x="8952230" y="4708236"/>
                </a:cubicBezTo>
                <a:cubicBezTo>
                  <a:pt x="8935720" y="4721571"/>
                  <a:pt x="8946515" y="4750146"/>
                  <a:pt x="8967470" y="4749511"/>
                </a:cubicBezTo>
                <a:close/>
                <a:moveTo>
                  <a:pt x="8982710" y="4451061"/>
                </a:moveTo>
                <a:cubicBezTo>
                  <a:pt x="9008745" y="4450426"/>
                  <a:pt x="8997950" y="4409151"/>
                  <a:pt x="8975090" y="4421216"/>
                </a:cubicBezTo>
                <a:cubicBezTo>
                  <a:pt x="8960485" y="4428836"/>
                  <a:pt x="8966835" y="4451696"/>
                  <a:pt x="8982710" y="4451061"/>
                </a:cubicBezTo>
                <a:close/>
                <a:moveTo>
                  <a:pt x="8860790" y="4686011"/>
                </a:moveTo>
                <a:cubicBezTo>
                  <a:pt x="8837930" y="4700616"/>
                  <a:pt x="8861425" y="4736176"/>
                  <a:pt x="8883650" y="4720936"/>
                </a:cubicBezTo>
                <a:cubicBezTo>
                  <a:pt x="8905875" y="4706331"/>
                  <a:pt x="8883015" y="4670771"/>
                  <a:pt x="8860790" y="4686011"/>
                </a:cubicBezTo>
                <a:close/>
                <a:moveTo>
                  <a:pt x="8700135" y="4686646"/>
                </a:moveTo>
                <a:cubicBezTo>
                  <a:pt x="8709660" y="4708236"/>
                  <a:pt x="8743950" y="4692996"/>
                  <a:pt x="8733790" y="4671406"/>
                </a:cubicBezTo>
                <a:cubicBezTo>
                  <a:pt x="8723630" y="4649181"/>
                  <a:pt x="8689975" y="4665056"/>
                  <a:pt x="8700135" y="4686646"/>
                </a:cubicBezTo>
                <a:close/>
                <a:moveTo>
                  <a:pt x="8696960" y="4589491"/>
                </a:moveTo>
                <a:cubicBezTo>
                  <a:pt x="8721725" y="4589491"/>
                  <a:pt x="8714105" y="4550121"/>
                  <a:pt x="8691245" y="4559011"/>
                </a:cubicBezTo>
                <a:cubicBezTo>
                  <a:pt x="8675370" y="4564726"/>
                  <a:pt x="8680450" y="4590126"/>
                  <a:pt x="8696960" y="4589491"/>
                </a:cubicBezTo>
                <a:close/>
                <a:moveTo>
                  <a:pt x="8829040" y="4623146"/>
                </a:moveTo>
                <a:cubicBezTo>
                  <a:pt x="8840470" y="4644101"/>
                  <a:pt x="8872855" y="4626321"/>
                  <a:pt x="8861425" y="4605366"/>
                </a:cubicBezTo>
                <a:cubicBezTo>
                  <a:pt x="8849995" y="4584411"/>
                  <a:pt x="8817610" y="4602826"/>
                  <a:pt x="8829040" y="4623146"/>
                </a:cubicBezTo>
                <a:close/>
                <a:moveTo>
                  <a:pt x="8653145" y="4802851"/>
                </a:moveTo>
                <a:cubicBezTo>
                  <a:pt x="8628380" y="4814281"/>
                  <a:pt x="8647430" y="4852381"/>
                  <a:pt x="8670925" y="4840316"/>
                </a:cubicBezTo>
                <a:cubicBezTo>
                  <a:pt x="8695690" y="4829521"/>
                  <a:pt x="8677275" y="4790786"/>
                  <a:pt x="8653145" y="4802851"/>
                </a:cubicBezTo>
                <a:close/>
                <a:moveTo>
                  <a:pt x="8756015" y="4565361"/>
                </a:moveTo>
                <a:cubicBezTo>
                  <a:pt x="8780780" y="4564726"/>
                  <a:pt x="8772525" y="4525356"/>
                  <a:pt x="8749665" y="4534881"/>
                </a:cubicBezTo>
                <a:cubicBezTo>
                  <a:pt x="8733790" y="4541231"/>
                  <a:pt x="8738870" y="4565996"/>
                  <a:pt x="8756015" y="4565361"/>
                </a:cubicBezTo>
                <a:close/>
                <a:moveTo>
                  <a:pt x="8813800" y="4538691"/>
                </a:moveTo>
                <a:cubicBezTo>
                  <a:pt x="8839200" y="4538056"/>
                  <a:pt x="8830310" y="4498051"/>
                  <a:pt x="8806815" y="4508211"/>
                </a:cubicBezTo>
                <a:cubicBezTo>
                  <a:pt x="8791575" y="4515196"/>
                  <a:pt x="8797290" y="4539326"/>
                  <a:pt x="8813800" y="4538691"/>
                </a:cubicBezTo>
                <a:close/>
                <a:moveTo>
                  <a:pt x="8764905" y="4656166"/>
                </a:moveTo>
                <a:cubicBezTo>
                  <a:pt x="8775065" y="4677756"/>
                  <a:pt x="8808720" y="4660611"/>
                  <a:pt x="8797925" y="4639656"/>
                </a:cubicBezTo>
                <a:cubicBezTo>
                  <a:pt x="8787765" y="4618066"/>
                  <a:pt x="8754110" y="4634576"/>
                  <a:pt x="8764905" y="4656166"/>
                </a:cubicBezTo>
                <a:close/>
                <a:moveTo>
                  <a:pt x="8270875" y="4713316"/>
                </a:moveTo>
                <a:cubicBezTo>
                  <a:pt x="8293100" y="4713316"/>
                  <a:pt x="8289925" y="4677756"/>
                  <a:pt x="8268335" y="4681566"/>
                </a:cubicBezTo>
                <a:cubicBezTo>
                  <a:pt x="8249285" y="4684741"/>
                  <a:pt x="8252460" y="4713316"/>
                  <a:pt x="8270875" y="4713316"/>
                </a:cubicBezTo>
                <a:close/>
                <a:moveTo>
                  <a:pt x="8149590" y="5397846"/>
                </a:moveTo>
                <a:cubicBezTo>
                  <a:pt x="8114031" y="5406736"/>
                  <a:pt x="8128635" y="5462616"/>
                  <a:pt x="8163560" y="5452456"/>
                </a:cubicBezTo>
                <a:cubicBezTo>
                  <a:pt x="8199120" y="5443566"/>
                  <a:pt x="8185150" y="5388321"/>
                  <a:pt x="8149590" y="5397846"/>
                </a:cubicBezTo>
                <a:close/>
                <a:moveTo>
                  <a:pt x="8437245" y="5068281"/>
                </a:moveTo>
                <a:cubicBezTo>
                  <a:pt x="8472805" y="5067646"/>
                  <a:pt x="8462645" y="5011131"/>
                  <a:pt x="8428990" y="5023196"/>
                </a:cubicBezTo>
                <a:cubicBezTo>
                  <a:pt x="8405495" y="5031451"/>
                  <a:pt x="8412480" y="5068916"/>
                  <a:pt x="8437245" y="5068281"/>
                </a:cubicBezTo>
                <a:close/>
                <a:moveTo>
                  <a:pt x="8145781" y="4731731"/>
                </a:moveTo>
                <a:cubicBezTo>
                  <a:pt x="8167370" y="4731731"/>
                  <a:pt x="8165465" y="4697441"/>
                  <a:pt x="8143875" y="4699981"/>
                </a:cubicBezTo>
                <a:cubicBezTo>
                  <a:pt x="8124190" y="4701886"/>
                  <a:pt x="8126095" y="4732366"/>
                  <a:pt x="8145781" y="4731731"/>
                </a:cubicBezTo>
                <a:close/>
                <a:moveTo>
                  <a:pt x="8146415" y="4837141"/>
                </a:moveTo>
                <a:cubicBezTo>
                  <a:pt x="8148956" y="4860636"/>
                  <a:pt x="8185785" y="4856191"/>
                  <a:pt x="8182610" y="4832696"/>
                </a:cubicBezTo>
                <a:cubicBezTo>
                  <a:pt x="8180706" y="4809201"/>
                  <a:pt x="8143240" y="4813646"/>
                  <a:pt x="8146415" y="4837141"/>
                </a:cubicBezTo>
                <a:close/>
                <a:moveTo>
                  <a:pt x="8155306" y="5611841"/>
                </a:moveTo>
                <a:cubicBezTo>
                  <a:pt x="8201660" y="5611841"/>
                  <a:pt x="8189595" y="5537546"/>
                  <a:pt x="8145145" y="5552151"/>
                </a:cubicBezTo>
                <a:cubicBezTo>
                  <a:pt x="8112760" y="5561676"/>
                  <a:pt x="8121650" y="5612476"/>
                  <a:pt x="8155306" y="5611841"/>
                </a:cubicBezTo>
                <a:close/>
                <a:moveTo>
                  <a:pt x="8141970" y="5246081"/>
                </a:moveTo>
                <a:cubicBezTo>
                  <a:pt x="8108950" y="5251796"/>
                  <a:pt x="8119110" y="5303231"/>
                  <a:pt x="8151495" y="5296881"/>
                </a:cubicBezTo>
                <a:cubicBezTo>
                  <a:pt x="8184515" y="5291166"/>
                  <a:pt x="8174990" y="5239731"/>
                  <a:pt x="8141970" y="5246081"/>
                </a:cubicBezTo>
                <a:close/>
                <a:moveTo>
                  <a:pt x="8208645" y="4723476"/>
                </a:moveTo>
                <a:cubicBezTo>
                  <a:pt x="8230870" y="4723476"/>
                  <a:pt x="8228331" y="4688551"/>
                  <a:pt x="8206106" y="4691726"/>
                </a:cubicBezTo>
                <a:cubicBezTo>
                  <a:pt x="8187056" y="4694266"/>
                  <a:pt x="8189595" y="4723476"/>
                  <a:pt x="8208645" y="4723476"/>
                </a:cubicBezTo>
                <a:close/>
                <a:moveTo>
                  <a:pt x="8182610" y="4967951"/>
                </a:moveTo>
                <a:cubicBezTo>
                  <a:pt x="8186420" y="4994621"/>
                  <a:pt x="8228331" y="4988271"/>
                  <a:pt x="8223885" y="4961601"/>
                </a:cubicBezTo>
                <a:cubicBezTo>
                  <a:pt x="8220075" y="4934931"/>
                  <a:pt x="8178165" y="4941281"/>
                  <a:pt x="8182610" y="4967951"/>
                </a:cubicBezTo>
                <a:close/>
                <a:moveTo>
                  <a:pt x="8081010" y="5442296"/>
                </a:moveTo>
                <a:cubicBezTo>
                  <a:pt x="8075931" y="5406101"/>
                  <a:pt x="8018781" y="5414991"/>
                  <a:pt x="8025131" y="5451186"/>
                </a:cubicBezTo>
                <a:cubicBezTo>
                  <a:pt x="8030845" y="5487381"/>
                  <a:pt x="8087360" y="5478491"/>
                  <a:pt x="8081010" y="5442296"/>
                </a:cubicBezTo>
                <a:close/>
                <a:moveTo>
                  <a:pt x="8074660" y="4843491"/>
                </a:moveTo>
                <a:cubicBezTo>
                  <a:pt x="8076565" y="4867621"/>
                  <a:pt x="8113395" y="4864446"/>
                  <a:pt x="8111490" y="4840316"/>
                </a:cubicBezTo>
                <a:cubicBezTo>
                  <a:pt x="8109585" y="4816821"/>
                  <a:pt x="8072756" y="4819996"/>
                  <a:pt x="8074660" y="4843491"/>
                </a:cubicBezTo>
                <a:close/>
                <a:moveTo>
                  <a:pt x="8082281" y="4738081"/>
                </a:moveTo>
                <a:cubicBezTo>
                  <a:pt x="8103870" y="4738081"/>
                  <a:pt x="8102600" y="4704426"/>
                  <a:pt x="8081010" y="4706331"/>
                </a:cubicBezTo>
                <a:cubicBezTo>
                  <a:pt x="8061325" y="4707601"/>
                  <a:pt x="8062595" y="4738716"/>
                  <a:pt x="8082281" y="4738081"/>
                </a:cubicBezTo>
                <a:close/>
                <a:moveTo>
                  <a:pt x="8094981" y="5148291"/>
                </a:moveTo>
                <a:cubicBezTo>
                  <a:pt x="8124825" y="5145751"/>
                  <a:pt x="8120381" y="5098761"/>
                  <a:pt x="8090535" y="5101936"/>
                </a:cubicBezTo>
                <a:cubicBezTo>
                  <a:pt x="8060056" y="5104476"/>
                  <a:pt x="8064500" y="5151466"/>
                  <a:pt x="8094981" y="5148291"/>
                </a:cubicBezTo>
                <a:close/>
                <a:moveTo>
                  <a:pt x="10809605" y="1277331"/>
                </a:moveTo>
                <a:cubicBezTo>
                  <a:pt x="10852150" y="1302096"/>
                  <a:pt x="10890250" y="1234151"/>
                  <a:pt x="10846435" y="1210656"/>
                </a:cubicBezTo>
                <a:cubicBezTo>
                  <a:pt x="10804525" y="1186526"/>
                  <a:pt x="10766425" y="1254471"/>
                  <a:pt x="10809605" y="1277331"/>
                </a:cubicBezTo>
                <a:close/>
                <a:moveTo>
                  <a:pt x="8217535" y="4827616"/>
                </a:moveTo>
                <a:cubicBezTo>
                  <a:pt x="8221345" y="4851111"/>
                  <a:pt x="8258175" y="4845396"/>
                  <a:pt x="8253731" y="4821901"/>
                </a:cubicBezTo>
                <a:cubicBezTo>
                  <a:pt x="8250556" y="4798406"/>
                  <a:pt x="8213725" y="4804121"/>
                  <a:pt x="8217535" y="4827616"/>
                </a:cubicBezTo>
                <a:close/>
                <a:moveTo>
                  <a:pt x="8102600" y="4976841"/>
                </a:moveTo>
                <a:cubicBezTo>
                  <a:pt x="8105140" y="5004146"/>
                  <a:pt x="8147050" y="4999701"/>
                  <a:pt x="8143875" y="4972396"/>
                </a:cubicBezTo>
                <a:cubicBezTo>
                  <a:pt x="8141970" y="4945726"/>
                  <a:pt x="8100060" y="4950171"/>
                  <a:pt x="8102600" y="4976841"/>
                </a:cubicBezTo>
                <a:close/>
                <a:moveTo>
                  <a:pt x="8047990" y="5260051"/>
                </a:moveTo>
                <a:cubicBezTo>
                  <a:pt x="8016240" y="5262591"/>
                  <a:pt x="8018781" y="5312121"/>
                  <a:pt x="8050531" y="5311486"/>
                </a:cubicBezTo>
                <a:cubicBezTo>
                  <a:pt x="8085456" y="5311486"/>
                  <a:pt x="8082915" y="5255606"/>
                  <a:pt x="8047990" y="5260051"/>
                </a:cubicBezTo>
                <a:close/>
                <a:moveTo>
                  <a:pt x="8203565" y="5109556"/>
                </a:moveTo>
                <a:cubicBezTo>
                  <a:pt x="8199120" y="5079711"/>
                  <a:pt x="8152131" y="5087331"/>
                  <a:pt x="8157845" y="5117176"/>
                </a:cubicBezTo>
                <a:cubicBezTo>
                  <a:pt x="8162290" y="5147021"/>
                  <a:pt x="8208645" y="5139401"/>
                  <a:pt x="8203565" y="5109556"/>
                </a:cubicBezTo>
                <a:close/>
                <a:moveTo>
                  <a:pt x="8363585" y="5518496"/>
                </a:moveTo>
                <a:cubicBezTo>
                  <a:pt x="8414385" y="5517226"/>
                  <a:pt x="8393430" y="5437216"/>
                  <a:pt x="8348345" y="5460711"/>
                </a:cubicBezTo>
                <a:cubicBezTo>
                  <a:pt x="8321040" y="5475316"/>
                  <a:pt x="8333106" y="5519766"/>
                  <a:pt x="8363585" y="5518496"/>
                </a:cubicBezTo>
                <a:close/>
                <a:moveTo>
                  <a:pt x="8355331" y="5382606"/>
                </a:moveTo>
                <a:cubicBezTo>
                  <a:pt x="8400415" y="5381971"/>
                  <a:pt x="8384540" y="5310851"/>
                  <a:pt x="8343265" y="5328631"/>
                </a:cubicBezTo>
                <a:cubicBezTo>
                  <a:pt x="8316595" y="5340061"/>
                  <a:pt x="8326120" y="5383241"/>
                  <a:pt x="8355331" y="5382606"/>
                </a:cubicBezTo>
                <a:close/>
                <a:moveTo>
                  <a:pt x="8925560" y="4882226"/>
                </a:moveTo>
                <a:cubicBezTo>
                  <a:pt x="8950960" y="4860001"/>
                  <a:pt x="8915400" y="4821266"/>
                  <a:pt x="8891270" y="4844126"/>
                </a:cubicBezTo>
                <a:cubicBezTo>
                  <a:pt x="8865870" y="4866351"/>
                  <a:pt x="8901430" y="4905086"/>
                  <a:pt x="8925560" y="4882226"/>
                </a:cubicBezTo>
                <a:close/>
                <a:moveTo>
                  <a:pt x="8310245" y="5229571"/>
                </a:moveTo>
                <a:cubicBezTo>
                  <a:pt x="8321040" y="5261321"/>
                  <a:pt x="8370570" y="5243541"/>
                  <a:pt x="8358506" y="5212426"/>
                </a:cubicBezTo>
                <a:cubicBezTo>
                  <a:pt x="8348345" y="5181311"/>
                  <a:pt x="8298815" y="5198456"/>
                  <a:pt x="8310245" y="5229571"/>
                </a:cubicBezTo>
                <a:close/>
                <a:moveTo>
                  <a:pt x="8395335" y="4686646"/>
                </a:moveTo>
                <a:cubicBezTo>
                  <a:pt x="8418195" y="4686646"/>
                  <a:pt x="8413750" y="4649816"/>
                  <a:pt x="8391525" y="4655531"/>
                </a:cubicBezTo>
                <a:cubicBezTo>
                  <a:pt x="8373745" y="4659341"/>
                  <a:pt x="8376920" y="4687281"/>
                  <a:pt x="8395335" y="4686646"/>
                </a:cubicBezTo>
                <a:close/>
                <a:moveTo>
                  <a:pt x="8376920" y="4814916"/>
                </a:moveTo>
                <a:cubicBezTo>
                  <a:pt x="8403590" y="4814916"/>
                  <a:pt x="8398510" y="4772371"/>
                  <a:pt x="8372475" y="4778721"/>
                </a:cubicBezTo>
                <a:cubicBezTo>
                  <a:pt x="8352156" y="4783166"/>
                  <a:pt x="8355965" y="4815551"/>
                  <a:pt x="8376920" y="4814916"/>
                </a:cubicBezTo>
                <a:close/>
                <a:moveTo>
                  <a:pt x="8353425" y="5096221"/>
                </a:moveTo>
                <a:cubicBezTo>
                  <a:pt x="8388350" y="5096221"/>
                  <a:pt x="8380095" y="5040976"/>
                  <a:pt x="8346440" y="5050501"/>
                </a:cubicBezTo>
                <a:cubicBezTo>
                  <a:pt x="8321040" y="5058121"/>
                  <a:pt x="8327390" y="5097491"/>
                  <a:pt x="8353425" y="5096221"/>
                </a:cubicBezTo>
                <a:close/>
                <a:moveTo>
                  <a:pt x="8381365" y="4927311"/>
                </a:moveTo>
                <a:cubicBezTo>
                  <a:pt x="8375015" y="4901276"/>
                  <a:pt x="8333740" y="4911436"/>
                  <a:pt x="8341360" y="4937471"/>
                </a:cubicBezTo>
                <a:cubicBezTo>
                  <a:pt x="8347075" y="4964141"/>
                  <a:pt x="8388350" y="4953346"/>
                  <a:pt x="8381365" y="4927311"/>
                </a:cubicBezTo>
                <a:close/>
                <a:moveTo>
                  <a:pt x="8257540" y="5421976"/>
                </a:moveTo>
                <a:cubicBezTo>
                  <a:pt x="8300720" y="5421341"/>
                  <a:pt x="8288656" y="5352761"/>
                  <a:pt x="8248015" y="5367366"/>
                </a:cubicBezTo>
                <a:cubicBezTo>
                  <a:pt x="8218806" y="5376891"/>
                  <a:pt x="8227060" y="5423246"/>
                  <a:pt x="8257540" y="5421976"/>
                </a:cubicBezTo>
                <a:close/>
                <a:moveTo>
                  <a:pt x="8261350" y="5569931"/>
                </a:moveTo>
                <a:cubicBezTo>
                  <a:pt x="8310245" y="5569296"/>
                  <a:pt x="8293735" y="5491826"/>
                  <a:pt x="8248650" y="5511511"/>
                </a:cubicBezTo>
                <a:cubicBezTo>
                  <a:pt x="8218806" y="5523576"/>
                  <a:pt x="8229600" y="5571201"/>
                  <a:pt x="8261350" y="5569931"/>
                </a:cubicBezTo>
                <a:close/>
                <a:moveTo>
                  <a:pt x="8303260" y="4946361"/>
                </a:moveTo>
                <a:cubicBezTo>
                  <a:pt x="8298181" y="4919691"/>
                  <a:pt x="8256906" y="4928581"/>
                  <a:pt x="8262620" y="4954616"/>
                </a:cubicBezTo>
                <a:cubicBezTo>
                  <a:pt x="8267700" y="4981286"/>
                  <a:pt x="8308975" y="4972396"/>
                  <a:pt x="8303260" y="4946361"/>
                </a:cubicBezTo>
                <a:close/>
                <a:moveTo>
                  <a:pt x="8261985" y="5073361"/>
                </a:moveTo>
                <a:cubicBezTo>
                  <a:pt x="8235315" y="5078441"/>
                  <a:pt x="8240395" y="5120351"/>
                  <a:pt x="8267065" y="5119081"/>
                </a:cubicBezTo>
                <a:cubicBezTo>
                  <a:pt x="8301356" y="5119081"/>
                  <a:pt x="8295006" y="5065741"/>
                  <a:pt x="8261985" y="5073361"/>
                </a:cubicBezTo>
                <a:close/>
                <a:moveTo>
                  <a:pt x="8306435" y="4830156"/>
                </a:moveTo>
                <a:cubicBezTo>
                  <a:pt x="8332470" y="4830156"/>
                  <a:pt x="8328660" y="4788881"/>
                  <a:pt x="8302625" y="4793961"/>
                </a:cubicBezTo>
                <a:cubicBezTo>
                  <a:pt x="8281670" y="4797771"/>
                  <a:pt x="8285481" y="4830791"/>
                  <a:pt x="8306435" y="4830156"/>
                </a:cubicBezTo>
                <a:close/>
                <a:moveTo>
                  <a:pt x="8234681" y="5225126"/>
                </a:moveTo>
                <a:cubicBezTo>
                  <a:pt x="8202295" y="5233381"/>
                  <a:pt x="8216265" y="5284181"/>
                  <a:pt x="8248015" y="5274656"/>
                </a:cubicBezTo>
                <a:lnTo>
                  <a:pt x="8248015" y="5274656"/>
                </a:lnTo>
                <a:cubicBezTo>
                  <a:pt x="8280400" y="5266401"/>
                  <a:pt x="8267065" y="5216236"/>
                  <a:pt x="8234681" y="5225126"/>
                </a:cubicBezTo>
                <a:close/>
                <a:moveTo>
                  <a:pt x="8333106" y="4700616"/>
                </a:moveTo>
                <a:cubicBezTo>
                  <a:pt x="8355965" y="4700616"/>
                  <a:pt x="8352156" y="4664421"/>
                  <a:pt x="8329931" y="4668866"/>
                </a:cubicBezTo>
                <a:cubicBezTo>
                  <a:pt x="8311515" y="4672676"/>
                  <a:pt x="8314690" y="4701251"/>
                  <a:pt x="8333106" y="4700616"/>
                </a:cubicBezTo>
                <a:close/>
                <a:moveTo>
                  <a:pt x="8038465" y="5581996"/>
                </a:moveTo>
                <a:cubicBezTo>
                  <a:pt x="7999095" y="5590251"/>
                  <a:pt x="8013700" y="5651211"/>
                  <a:pt x="8051800" y="5641686"/>
                </a:cubicBezTo>
                <a:cubicBezTo>
                  <a:pt x="8091170" y="5633431"/>
                  <a:pt x="8077200" y="5572471"/>
                  <a:pt x="8038465" y="5581996"/>
                </a:cubicBezTo>
                <a:close/>
                <a:moveTo>
                  <a:pt x="10363200" y="2656551"/>
                </a:moveTo>
                <a:cubicBezTo>
                  <a:pt x="10355580" y="2651471"/>
                  <a:pt x="10346055" y="2651471"/>
                  <a:pt x="10338435" y="2655281"/>
                </a:cubicBezTo>
                <a:cubicBezTo>
                  <a:pt x="10337800" y="2627976"/>
                  <a:pt x="10298430" y="2618451"/>
                  <a:pt x="10285730" y="2643216"/>
                </a:cubicBezTo>
                <a:cubicBezTo>
                  <a:pt x="10271125" y="2666711"/>
                  <a:pt x="10300335" y="2695921"/>
                  <a:pt x="10323830" y="2681951"/>
                </a:cubicBezTo>
                <a:cubicBezTo>
                  <a:pt x="10333990" y="2730846"/>
                  <a:pt x="10403840" y="2687031"/>
                  <a:pt x="10363200" y="2656551"/>
                </a:cubicBezTo>
                <a:close/>
                <a:moveTo>
                  <a:pt x="10384790" y="2721321"/>
                </a:moveTo>
                <a:cubicBezTo>
                  <a:pt x="10408920" y="2739101"/>
                  <a:pt x="10436860" y="2701001"/>
                  <a:pt x="10412095" y="2683221"/>
                </a:cubicBezTo>
                <a:cubicBezTo>
                  <a:pt x="10387965" y="2665441"/>
                  <a:pt x="10360025" y="2704176"/>
                  <a:pt x="10384790" y="2721321"/>
                </a:cubicBezTo>
                <a:close/>
                <a:moveTo>
                  <a:pt x="10180320" y="2680681"/>
                </a:moveTo>
                <a:cubicBezTo>
                  <a:pt x="10184130" y="2681951"/>
                  <a:pt x="10187940" y="2682586"/>
                  <a:pt x="10191115" y="2683221"/>
                </a:cubicBezTo>
                <a:cubicBezTo>
                  <a:pt x="10200640" y="2690206"/>
                  <a:pt x="10213975" y="2691476"/>
                  <a:pt x="10224770" y="2687031"/>
                </a:cubicBezTo>
                <a:cubicBezTo>
                  <a:pt x="10241280" y="2756881"/>
                  <a:pt x="10328910" y="2680046"/>
                  <a:pt x="10261600" y="2654646"/>
                </a:cubicBezTo>
                <a:cubicBezTo>
                  <a:pt x="10327640" y="2625436"/>
                  <a:pt x="10240645" y="2547966"/>
                  <a:pt x="10219690" y="2617181"/>
                </a:cubicBezTo>
                <a:cubicBezTo>
                  <a:pt x="10175240" y="2577811"/>
                  <a:pt x="10125075" y="2659091"/>
                  <a:pt x="10180320" y="2680681"/>
                </a:cubicBezTo>
                <a:close/>
                <a:moveTo>
                  <a:pt x="9899015" y="3457286"/>
                </a:moveTo>
                <a:cubicBezTo>
                  <a:pt x="9900920" y="3460461"/>
                  <a:pt x="9904095" y="3463636"/>
                  <a:pt x="9907905" y="3465541"/>
                </a:cubicBezTo>
                <a:cubicBezTo>
                  <a:pt x="9916160" y="3494116"/>
                  <a:pt x="9961245" y="3480146"/>
                  <a:pt x="9952355" y="3451571"/>
                </a:cubicBezTo>
                <a:cubicBezTo>
                  <a:pt x="9958070" y="3456651"/>
                  <a:pt x="9965690" y="3457286"/>
                  <a:pt x="9972675" y="3454746"/>
                </a:cubicBezTo>
                <a:cubicBezTo>
                  <a:pt x="9978390" y="3466811"/>
                  <a:pt x="9996805" y="3467446"/>
                  <a:pt x="10003790" y="3456016"/>
                </a:cubicBezTo>
                <a:cubicBezTo>
                  <a:pt x="10013315" y="3442681"/>
                  <a:pt x="9999980" y="3423631"/>
                  <a:pt x="9984740" y="3428076"/>
                </a:cubicBezTo>
                <a:cubicBezTo>
                  <a:pt x="9977755" y="3407756"/>
                  <a:pt x="9946005" y="3412201"/>
                  <a:pt x="9944735" y="3433791"/>
                </a:cubicBezTo>
                <a:cubicBezTo>
                  <a:pt x="9944100" y="3432521"/>
                  <a:pt x="9943465" y="3431251"/>
                  <a:pt x="9942830" y="3429981"/>
                </a:cubicBezTo>
                <a:cubicBezTo>
                  <a:pt x="9954895" y="3418551"/>
                  <a:pt x="9952990" y="3397596"/>
                  <a:pt x="9940290" y="3388071"/>
                </a:cubicBezTo>
                <a:cubicBezTo>
                  <a:pt x="9951720" y="3332826"/>
                  <a:pt x="9860280" y="3331556"/>
                  <a:pt x="9870440" y="3387436"/>
                </a:cubicBezTo>
                <a:cubicBezTo>
                  <a:pt x="9817735" y="3402041"/>
                  <a:pt x="9850755" y="3483956"/>
                  <a:pt x="9899015" y="3457286"/>
                </a:cubicBezTo>
                <a:close/>
                <a:moveTo>
                  <a:pt x="10309860" y="2829271"/>
                </a:moveTo>
                <a:cubicBezTo>
                  <a:pt x="10285095" y="2812126"/>
                  <a:pt x="10258425" y="2851496"/>
                  <a:pt x="10283825" y="2868006"/>
                </a:cubicBezTo>
                <a:cubicBezTo>
                  <a:pt x="10308590" y="2885151"/>
                  <a:pt x="10335260" y="2845781"/>
                  <a:pt x="10309860" y="2829271"/>
                </a:cubicBezTo>
                <a:close/>
                <a:moveTo>
                  <a:pt x="9401175" y="4193886"/>
                </a:moveTo>
                <a:cubicBezTo>
                  <a:pt x="9417685" y="4211031"/>
                  <a:pt x="9444355" y="4184361"/>
                  <a:pt x="9427210" y="4167851"/>
                </a:cubicBezTo>
                <a:cubicBezTo>
                  <a:pt x="9410700" y="4150706"/>
                  <a:pt x="9384665" y="4177376"/>
                  <a:pt x="9401175" y="4193886"/>
                </a:cubicBezTo>
                <a:close/>
                <a:moveTo>
                  <a:pt x="10341610" y="2914361"/>
                </a:moveTo>
                <a:cubicBezTo>
                  <a:pt x="10358120" y="2892771"/>
                  <a:pt x="10324465" y="2867371"/>
                  <a:pt x="10308590" y="2888961"/>
                </a:cubicBezTo>
                <a:cubicBezTo>
                  <a:pt x="10292080" y="2910551"/>
                  <a:pt x="10325735" y="2936586"/>
                  <a:pt x="10341610" y="2914361"/>
                </a:cubicBezTo>
                <a:close/>
                <a:moveTo>
                  <a:pt x="10328275" y="2761961"/>
                </a:moveTo>
                <a:cubicBezTo>
                  <a:pt x="10328275" y="2761961"/>
                  <a:pt x="10328275" y="2761961"/>
                  <a:pt x="10328275" y="2761961"/>
                </a:cubicBezTo>
                <a:cubicBezTo>
                  <a:pt x="10320655" y="2772756"/>
                  <a:pt x="10323195" y="2786726"/>
                  <a:pt x="10333990" y="2794346"/>
                </a:cubicBezTo>
                <a:cubicBezTo>
                  <a:pt x="10390505" y="2818476"/>
                  <a:pt x="10372725" y="2719416"/>
                  <a:pt x="10328275" y="2761961"/>
                </a:cubicBezTo>
                <a:close/>
                <a:moveTo>
                  <a:pt x="9244965" y="4313266"/>
                </a:moveTo>
                <a:cubicBezTo>
                  <a:pt x="9226550" y="4328506"/>
                  <a:pt x="9251315" y="4357081"/>
                  <a:pt x="9269095" y="4341206"/>
                </a:cubicBezTo>
                <a:cubicBezTo>
                  <a:pt x="9286875" y="4325966"/>
                  <a:pt x="9262745" y="4297391"/>
                  <a:pt x="9244965" y="4313266"/>
                </a:cubicBezTo>
                <a:close/>
                <a:moveTo>
                  <a:pt x="10293350" y="2978496"/>
                </a:moveTo>
                <a:cubicBezTo>
                  <a:pt x="10309860" y="2956906"/>
                  <a:pt x="10275570" y="2931506"/>
                  <a:pt x="10259695" y="2953731"/>
                </a:cubicBezTo>
                <a:cubicBezTo>
                  <a:pt x="10243820" y="2975321"/>
                  <a:pt x="10278110" y="3000721"/>
                  <a:pt x="10293350" y="2978496"/>
                </a:cubicBezTo>
                <a:close/>
                <a:moveTo>
                  <a:pt x="9248775" y="4277706"/>
                </a:moveTo>
                <a:cubicBezTo>
                  <a:pt x="9276715" y="4276436"/>
                  <a:pt x="9262110" y="4233256"/>
                  <a:pt x="9239250" y="4249131"/>
                </a:cubicBezTo>
                <a:cubicBezTo>
                  <a:pt x="9226550" y="4258021"/>
                  <a:pt x="9233535" y="4278341"/>
                  <a:pt x="9248775" y="4277706"/>
                </a:cubicBezTo>
                <a:close/>
                <a:moveTo>
                  <a:pt x="9298940" y="4239606"/>
                </a:moveTo>
                <a:cubicBezTo>
                  <a:pt x="9326880" y="4238336"/>
                  <a:pt x="9312275" y="4195156"/>
                  <a:pt x="9289415" y="4211031"/>
                </a:cubicBezTo>
                <a:cubicBezTo>
                  <a:pt x="9277350" y="4219921"/>
                  <a:pt x="9284970" y="4240241"/>
                  <a:pt x="9298940" y="4239606"/>
                </a:cubicBezTo>
                <a:close/>
                <a:moveTo>
                  <a:pt x="9349105" y="4200236"/>
                </a:moveTo>
                <a:cubicBezTo>
                  <a:pt x="9377680" y="4198966"/>
                  <a:pt x="9361805" y="4155151"/>
                  <a:pt x="9338945" y="4172296"/>
                </a:cubicBezTo>
                <a:cubicBezTo>
                  <a:pt x="9327515" y="4180551"/>
                  <a:pt x="9334500" y="4200871"/>
                  <a:pt x="9349105" y="4200236"/>
                </a:cubicBezTo>
                <a:close/>
                <a:moveTo>
                  <a:pt x="9298305" y="4266276"/>
                </a:moveTo>
                <a:cubicBezTo>
                  <a:pt x="9280525" y="4282151"/>
                  <a:pt x="9305290" y="4309456"/>
                  <a:pt x="9323070" y="4293581"/>
                </a:cubicBezTo>
                <a:cubicBezTo>
                  <a:pt x="9340850" y="4277706"/>
                  <a:pt x="9315450" y="4249766"/>
                  <a:pt x="9298305" y="4266276"/>
                </a:cubicBezTo>
                <a:close/>
                <a:moveTo>
                  <a:pt x="9350375" y="4217381"/>
                </a:moveTo>
                <a:cubicBezTo>
                  <a:pt x="9332595" y="4233256"/>
                  <a:pt x="9358630" y="4260561"/>
                  <a:pt x="9375775" y="4244051"/>
                </a:cubicBezTo>
                <a:cubicBezTo>
                  <a:pt x="9392920" y="4228176"/>
                  <a:pt x="9367520" y="4200871"/>
                  <a:pt x="9350375" y="4217381"/>
                </a:cubicBezTo>
                <a:close/>
                <a:moveTo>
                  <a:pt x="9398000" y="4159596"/>
                </a:moveTo>
                <a:cubicBezTo>
                  <a:pt x="9426575" y="4158326"/>
                  <a:pt x="9410700" y="4113876"/>
                  <a:pt x="9387840" y="4131656"/>
                </a:cubicBezTo>
                <a:cubicBezTo>
                  <a:pt x="9376410" y="4140546"/>
                  <a:pt x="9384030" y="4160231"/>
                  <a:pt x="9398000" y="4159596"/>
                </a:cubicBezTo>
                <a:close/>
                <a:moveTo>
                  <a:pt x="10219055" y="3010246"/>
                </a:moveTo>
                <a:lnTo>
                  <a:pt x="10219055" y="3010246"/>
                </a:lnTo>
                <a:cubicBezTo>
                  <a:pt x="10235565" y="2984846"/>
                  <a:pt x="10195560" y="2959446"/>
                  <a:pt x="10179685" y="2985481"/>
                </a:cubicBezTo>
                <a:cubicBezTo>
                  <a:pt x="10163810" y="3010246"/>
                  <a:pt x="10203180" y="3036281"/>
                  <a:pt x="10219055" y="3010246"/>
                </a:cubicBezTo>
                <a:close/>
                <a:moveTo>
                  <a:pt x="10500360" y="1904711"/>
                </a:moveTo>
                <a:cubicBezTo>
                  <a:pt x="10504805" y="1906616"/>
                  <a:pt x="10509250" y="1907886"/>
                  <a:pt x="10513695" y="1907886"/>
                </a:cubicBezTo>
                <a:cubicBezTo>
                  <a:pt x="10481945" y="1932016"/>
                  <a:pt x="10513060" y="1984721"/>
                  <a:pt x="10549890" y="1968211"/>
                </a:cubicBezTo>
                <a:cubicBezTo>
                  <a:pt x="10553065" y="1998691"/>
                  <a:pt x="10597515" y="2006946"/>
                  <a:pt x="10611485" y="1979641"/>
                </a:cubicBezTo>
                <a:cubicBezTo>
                  <a:pt x="10626725" y="1954241"/>
                  <a:pt x="10598785" y="1921856"/>
                  <a:pt x="10572115" y="1932016"/>
                </a:cubicBezTo>
                <a:cubicBezTo>
                  <a:pt x="10570845" y="1915506"/>
                  <a:pt x="10556240" y="1900901"/>
                  <a:pt x="10539730" y="1899631"/>
                </a:cubicBezTo>
                <a:cubicBezTo>
                  <a:pt x="10561955" y="1883121"/>
                  <a:pt x="10558145" y="1845656"/>
                  <a:pt x="10532110" y="1834861"/>
                </a:cubicBezTo>
                <a:cubicBezTo>
                  <a:pt x="10487025" y="1813906"/>
                  <a:pt x="10455275" y="1885026"/>
                  <a:pt x="10500360" y="1904711"/>
                </a:cubicBezTo>
                <a:close/>
                <a:moveTo>
                  <a:pt x="10332720" y="2289521"/>
                </a:moveTo>
                <a:cubicBezTo>
                  <a:pt x="10328910" y="2320636"/>
                  <a:pt x="10370820" y="2340956"/>
                  <a:pt x="10393045" y="2317461"/>
                </a:cubicBezTo>
                <a:cubicBezTo>
                  <a:pt x="10411460" y="2330796"/>
                  <a:pt x="10440035" y="2318731"/>
                  <a:pt x="10443210" y="2296506"/>
                </a:cubicBezTo>
                <a:cubicBezTo>
                  <a:pt x="10454640" y="2315556"/>
                  <a:pt x="10485120" y="2314921"/>
                  <a:pt x="10495280" y="2294601"/>
                </a:cubicBezTo>
                <a:cubicBezTo>
                  <a:pt x="10517505" y="2254596"/>
                  <a:pt x="10448925" y="2227926"/>
                  <a:pt x="10438765" y="2272376"/>
                </a:cubicBezTo>
                <a:cubicBezTo>
                  <a:pt x="10429240" y="2255231"/>
                  <a:pt x="10403840" y="2251421"/>
                  <a:pt x="10389870" y="2264121"/>
                </a:cubicBezTo>
                <a:cubicBezTo>
                  <a:pt x="10388600" y="2263486"/>
                  <a:pt x="10387965" y="2262851"/>
                  <a:pt x="10386695" y="2261581"/>
                </a:cubicBezTo>
                <a:cubicBezTo>
                  <a:pt x="10388600" y="2172681"/>
                  <a:pt x="10260330" y="2237451"/>
                  <a:pt x="10332720" y="2289521"/>
                </a:cubicBezTo>
                <a:close/>
                <a:moveTo>
                  <a:pt x="10389235" y="2161251"/>
                </a:moveTo>
                <a:cubicBezTo>
                  <a:pt x="10389235" y="2161251"/>
                  <a:pt x="10389235" y="2161251"/>
                  <a:pt x="10389235" y="2161251"/>
                </a:cubicBezTo>
                <a:cubicBezTo>
                  <a:pt x="10377805" y="2191731"/>
                  <a:pt x="10415905" y="2220941"/>
                  <a:pt x="10442575" y="2202526"/>
                </a:cubicBezTo>
                <a:cubicBezTo>
                  <a:pt x="10457815" y="2220941"/>
                  <a:pt x="10490200" y="2215226"/>
                  <a:pt x="10497820" y="2191731"/>
                </a:cubicBezTo>
                <a:cubicBezTo>
                  <a:pt x="10506075" y="2214591"/>
                  <a:pt x="10541000" y="2217766"/>
                  <a:pt x="10552430" y="2195541"/>
                </a:cubicBezTo>
                <a:cubicBezTo>
                  <a:pt x="10574020" y="2158711"/>
                  <a:pt x="10513060" y="2128866"/>
                  <a:pt x="10497820" y="2168236"/>
                </a:cubicBezTo>
                <a:cubicBezTo>
                  <a:pt x="10492105" y="2149821"/>
                  <a:pt x="10467975" y="2140931"/>
                  <a:pt x="10451465" y="2150456"/>
                </a:cubicBezTo>
                <a:cubicBezTo>
                  <a:pt x="10448290" y="2146011"/>
                  <a:pt x="10443845" y="2142836"/>
                  <a:pt x="10438765" y="2140296"/>
                </a:cubicBezTo>
                <a:cubicBezTo>
                  <a:pt x="10458450" y="2095211"/>
                  <a:pt x="10387330" y="2065366"/>
                  <a:pt x="10368280" y="2111086"/>
                </a:cubicBezTo>
                <a:cubicBezTo>
                  <a:pt x="10360660" y="2130771"/>
                  <a:pt x="10369550" y="2152996"/>
                  <a:pt x="10389235" y="2161251"/>
                </a:cubicBezTo>
                <a:close/>
                <a:moveTo>
                  <a:pt x="10558780" y="1777076"/>
                </a:moveTo>
                <a:cubicBezTo>
                  <a:pt x="10577195" y="1785966"/>
                  <a:pt x="10600690" y="1777711"/>
                  <a:pt x="10609580" y="1758661"/>
                </a:cubicBezTo>
                <a:lnTo>
                  <a:pt x="10609580" y="1758661"/>
                </a:lnTo>
                <a:cubicBezTo>
                  <a:pt x="10631170" y="1714211"/>
                  <a:pt x="10560685" y="1681191"/>
                  <a:pt x="10540365" y="1726276"/>
                </a:cubicBezTo>
                <a:cubicBezTo>
                  <a:pt x="10530840" y="1745961"/>
                  <a:pt x="10539095" y="1768186"/>
                  <a:pt x="10558780" y="1777076"/>
                </a:cubicBezTo>
                <a:close/>
                <a:moveTo>
                  <a:pt x="10443845" y="2032346"/>
                </a:moveTo>
                <a:cubicBezTo>
                  <a:pt x="10445750" y="2032981"/>
                  <a:pt x="10447020" y="2033616"/>
                  <a:pt x="10448925" y="2034251"/>
                </a:cubicBezTo>
                <a:cubicBezTo>
                  <a:pt x="10429240" y="2062826"/>
                  <a:pt x="10463530" y="2101561"/>
                  <a:pt x="10494010" y="2085686"/>
                </a:cubicBezTo>
                <a:cubicBezTo>
                  <a:pt x="10504805" y="2110451"/>
                  <a:pt x="10543540" y="2110451"/>
                  <a:pt x="10553700" y="2085051"/>
                </a:cubicBezTo>
                <a:cubicBezTo>
                  <a:pt x="10555605" y="2112991"/>
                  <a:pt x="10596245" y="2123151"/>
                  <a:pt x="10610215" y="2097751"/>
                </a:cubicBezTo>
                <a:cubicBezTo>
                  <a:pt x="10632440" y="2062191"/>
                  <a:pt x="10573385" y="2030441"/>
                  <a:pt x="10556240" y="2068541"/>
                </a:cubicBezTo>
                <a:cubicBezTo>
                  <a:pt x="10555605" y="2047586"/>
                  <a:pt x="10530840" y="2031711"/>
                  <a:pt x="10511155" y="2040601"/>
                </a:cubicBezTo>
                <a:cubicBezTo>
                  <a:pt x="10507345" y="2031076"/>
                  <a:pt x="10499090" y="2022821"/>
                  <a:pt x="10488930" y="2019646"/>
                </a:cubicBezTo>
                <a:cubicBezTo>
                  <a:pt x="10502900" y="2000596"/>
                  <a:pt x="10495280" y="1972021"/>
                  <a:pt x="10473055" y="1962496"/>
                </a:cubicBezTo>
                <a:cubicBezTo>
                  <a:pt x="10429240" y="1942176"/>
                  <a:pt x="10398125" y="2013296"/>
                  <a:pt x="10443845" y="2032346"/>
                </a:cubicBezTo>
                <a:close/>
                <a:moveTo>
                  <a:pt x="10743565" y="1401156"/>
                </a:moveTo>
                <a:cubicBezTo>
                  <a:pt x="10786745" y="1425286"/>
                  <a:pt x="10823575" y="1356706"/>
                  <a:pt x="10779125" y="1333846"/>
                </a:cubicBezTo>
                <a:cubicBezTo>
                  <a:pt x="10735945" y="1309716"/>
                  <a:pt x="10699750" y="1378296"/>
                  <a:pt x="10743565" y="1401156"/>
                </a:cubicBezTo>
                <a:close/>
                <a:moveTo>
                  <a:pt x="10680065" y="1525616"/>
                </a:moveTo>
                <a:cubicBezTo>
                  <a:pt x="10723245" y="1548476"/>
                  <a:pt x="10759440" y="1479261"/>
                  <a:pt x="10714355" y="1457671"/>
                </a:cubicBezTo>
                <a:cubicBezTo>
                  <a:pt x="10670540" y="1434811"/>
                  <a:pt x="10635615" y="1504026"/>
                  <a:pt x="10680065" y="1525616"/>
                </a:cubicBezTo>
                <a:close/>
                <a:moveTo>
                  <a:pt x="10618470" y="1650711"/>
                </a:moveTo>
                <a:cubicBezTo>
                  <a:pt x="10662285" y="1672936"/>
                  <a:pt x="10696575" y="1603086"/>
                  <a:pt x="10651490" y="1582131"/>
                </a:cubicBezTo>
                <a:cubicBezTo>
                  <a:pt x="10607675" y="1559906"/>
                  <a:pt x="10573385" y="1629756"/>
                  <a:pt x="10618470" y="1650711"/>
                </a:cubicBezTo>
                <a:close/>
                <a:moveTo>
                  <a:pt x="10280015" y="2419061"/>
                </a:moveTo>
                <a:cubicBezTo>
                  <a:pt x="10284460" y="2449541"/>
                  <a:pt x="10329545" y="2458431"/>
                  <a:pt x="10344785" y="2431126"/>
                </a:cubicBezTo>
                <a:cubicBezTo>
                  <a:pt x="10365740" y="2440016"/>
                  <a:pt x="10391140" y="2422236"/>
                  <a:pt x="10389870" y="2399376"/>
                </a:cubicBezTo>
                <a:cubicBezTo>
                  <a:pt x="10402570" y="2415886"/>
                  <a:pt x="10430510" y="2413981"/>
                  <a:pt x="10440670" y="2394931"/>
                </a:cubicBezTo>
                <a:lnTo>
                  <a:pt x="10440670" y="2394931"/>
                </a:lnTo>
                <a:cubicBezTo>
                  <a:pt x="10441940" y="2392391"/>
                  <a:pt x="10443210" y="2389851"/>
                  <a:pt x="10443845" y="2386676"/>
                </a:cubicBezTo>
                <a:cubicBezTo>
                  <a:pt x="10446385" y="2412076"/>
                  <a:pt x="10482580" y="2420331"/>
                  <a:pt x="10495915" y="2397471"/>
                </a:cubicBezTo>
                <a:cubicBezTo>
                  <a:pt x="10518140" y="2361276"/>
                  <a:pt x="10454640" y="2334606"/>
                  <a:pt x="10444480" y="2375881"/>
                </a:cubicBezTo>
                <a:cubicBezTo>
                  <a:pt x="10441940" y="2347306"/>
                  <a:pt x="10400030" y="2339051"/>
                  <a:pt x="10387330" y="2365086"/>
                </a:cubicBezTo>
                <a:cubicBezTo>
                  <a:pt x="10387330" y="2365086"/>
                  <a:pt x="10387330" y="2365086"/>
                  <a:pt x="10387330" y="2365086"/>
                </a:cubicBezTo>
                <a:cubicBezTo>
                  <a:pt x="10384790" y="2370166"/>
                  <a:pt x="10383520" y="2375246"/>
                  <a:pt x="10383520" y="2380326"/>
                </a:cubicBezTo>
                <a:cubicBezTo>
                  <a:pt x="10372725" y="2364451"/>
                  <a:pt x="10347325" y="2363181"/>
                  <a:pt x="10333990" y="2376516"/>
                </a:cubicBezTo>
                <a:cubicBezTo>
                  <a:pt x="10311130" y="2304761"/>
                  <a:pt x="10215880" y="2380326"/>
                  <a:pt x="10280015" y="2419061"/>
                </a:cubicBezTo>
                <a:close/>
                <a:moveTo>
                  <a:pt x="8916670" y="4767926"/>
                </a:moveTo>
                <a:cubicBezTo>
                  <a:pt x="8909050" y="4757766"/>
                  <a:pt x="8893810" y="4755861"/>
                  <a:pt x="8884285" y="4764116"/>
                </a:cubicBezTo>
                <a:cubicBezTo>
                  <a:pt x="8884285" y="4764116"/>
                  <a:pt x="8884285" y="4764116"/>
                  <a:pt x="8884285" y="4764116"/>
                </a:cubicBezTo>
                <a:cubicBezTo>
                  <a:pt x="8860155" y="4782531"/>
                  <a:pt x="8889365" y="4819996"/>
                  <a:pt x="8912860" y="4800946"/>
                </a:cubicBezTo>
                <a:lnTo>
                  <a:pt x="8912860" y="4800946"/>
                </a:lnTo>
                <a:cubicBezTo>
                  <a:pt x="8923020" y="4792691"/>
                  <a:pt x="8924925" y="4777451"/>
                  <a:pt x="8916670" y="4767926"/>
                </a:cubicBezTo>
                <a:close/>
                <a:moveTo>
                  <a:pt x="10217150" y="3048346"/>
                </a:moveTo>
                <a:cubicBezTo>
                  <a:pt x="10238740" y="3064221"/>
                  <a:pt x="10263505" y="3029931"/>
                  <a:pt x="10241280" y="3014691"/>
                </a:cubicBezTo>
                <a:cubicBezTo>
                  <a:pt x="10219690" y="2998816"/>
                  <a:pt x="10194925" y="3033106"/>
                  <a:pt x="10217150" y="3048346"/>
                </a:cubicBezTo>
                <a:close/>
                <a:moveTo>
                  <a:pt x="10267315" y="2935316"/>
                </a:moveTo>
                <a:cubicBezTo>
                  <a:pt x="10284460" y="2910551"/>
                  <a:pt x="10244455" y="2884516"/>
                  <a:pt x="10228580" y="2909916"/>
                </a:cubicBezTo>
                <a:cubicBezTo>
                  <a:pt x="10211435" y="2935316"/>
                  <a:pt x="10250805" y="2961351"/>
                  <a:pt x="10267315" y="2935316"/>
                </a:cubicBezTo>
                <a:close/>
                <a:moveTo>
                  <a:pt x="10171430" y="3114386"/>
                </a:moveTo>
                <a:cubicBezTo>
                  <a:pt x="10208895" y="3135341"/>
                  <a:pt x="10216515" y="3065491"/>
                  <a:pt x="10175240" y="3078191"/>
                </a:cubicBezTo>
                <a:cubicBezTo>
                  <a:pt x="10181590" y="3054061"/>
                  <a:pt x="10145395" y="3038821"/>
                  <a:pt x="10132695" y="3061046"/>
                </a:cubicBezTo>
                <a:cubicBezTo>
                  <a:pt x="10119995" y="3080096"/>
                  <a:pt x="10142855" y="3104861"/>
                  <a:pt x="10162540" y="3094066"/>
                </a:cubicBezTo>
                <a:cubicBezTo>
                  <a:pt x="10161270" y="3101686"/>
                  <a:pt x="10164445" y="3109941"/>
                  <a:pt x="10171430" y="3114386"/>
                </a:cubicBezTo>
                <a:close/>
                <a:moveTo>
                  <a:pt x="10470515" y="2493356"/>
                </a:moveTo>
                <a:cubicBezTo>
                  <a:pt x="10443210" y="2474306"/>
                  <a:pt x="10414000" y="2518121"/>
                  <a:pt x="10441940" y="2535901"/>
                </a:cubicBezTo>
                <a:cubicBezTo>
                  <a:pt x="10468610" y="2555586"/>
                  <a:pt x="10498455" y="2511771"/>
                  <a:pt x="10470515" y="2493356"/>
                </a:cubicBezTo>
                <a:close/>
                <a:moveTo>
                  <a:pt x="10465435" y="2612101"/>
                </a:moveTo>
                <a:cubicBezTo>
                  <a:pt x="10441305" y="2593686"/>
                  <a:pt x="10413365" y="2631786"/>
                  <a:pt x="10437495" y="2649566"/>
                </a:cubicBezTo>
                <a:cubicBezTo>
                  <a:pt x="10460990" y="2667981"/>
                  <a:pt x="10489565" y="2629881"/>
                  <a:pt x="10465435" y="2612101"/>
                </a:cubicBezTo>
                <a:close/>
                <a:moveTo>
                  <a:pt x="10231120" y="2550506"/>
                </a:moveTo>
                <a:cubicBezTo>
                  <a:pt x="10231755" y="2550506"/>
                  <a:pt x="10231755" y="2550506"/>
                  <a:pt x="10232390" y="2550506"/>
                </a:cubicBezTo>
                <a:cubicBezTo>
                  <a:pt x="10242550" y="2569556"/>
                  <a:pt x="10270490" y="2574001"/>
                  <a:pt x="10286365" y="2559396"/>
                </a:cubicBezTo>
                <a:cubicBezTo>
                  <a:pt x="10242550" y="2610196"/>
                  <a:pt x="10347960" y="2638771"/>
                  <a:pt x="10336530" y="2572731"/>
                </a:cubicBezTo>
                <a:cubicBezTo>
                  <a:pt x="10341610" y="2589241"/>
                  <a:pt x="10363200" y="2597496"/>
                  <a:pt x="10377805" y="2587971"/>
                </a:cubicBezTo>
                <a:cubicBezTo>
                  <a:pt x="10368280" y="2615276"/>
                  <a:pt x="10408285" y="2634961"/>
                  <a:pt x="10424160" y="2609561"/>
                </a:cubicBezTo>
                <a:cubicBezTo>
                  <a:pt x="10439400" y="2587971"/>
                  <a:pt x="10412095" y="2559396"/>
                  <a:pt x="10389870" y="2573366"/>
                </a:cubicBezTo>
                <a:cubicBezTo>
                  <a:pt x="10404475" y="2527011"/>
                  <a:pt x="10325100" y="2523836"/>
                  <a:pt x="10335895" y="2571461"/>
                </a:cubicBezTo>
                <a:cubicBezTo>
                  <a:pt x="10329545" y="2551776"/>
                  <a:pt x="10302240" y="2544791"/>
                  <a:pt x="10287635" y="2558126"/>
                </a:cubicBezTo>
                <a:cubicBezTo>
                  <a:pt x="10292080" y="2554316"/>
                  <a:pt x="10295255" y="2548601"/>
                  <a:pt x="10297160" y="2542886"/>
                </a:cubicBezTo>
                <a:cubicBezTo>
                  <a:pt x="10323195" y="2549871"/>
                  <a:pt x="10347325" y="2519391"/>
                  <a:pt x="10333990" y="2495896"/>
                </a:cubicBezTo>
                <a:cubicBezTo>
                  <a:pt x="10347960" y="2521296"/>
                  <a:pt x="10389235" y="2511771"/>
                  <a:pt x="10391140" y="2482561"/>
                </a:cubicBezTo>
                <a:cubicBezTo>
                  <a:pt x="10398760" y="2504151"/>
                  <a:pt x="10430510" y="2507326"/>
                  <a:pt x="10441305" y="2487006"/>
                </a:cubicBezTo>
                <a:cubicBezTo>
                  <a:pt x="10464165" y="2447636"/>
                  <a:pt x="10393680" y="2424776"/>
                  <a:pt x="10389235" y="2469861"/>
                </a:cubicBezTo>
                <a:cubicBezTo>
                  <a:pt x="10375900" y="2430491"/>
                  <a:pt x="10314305" y="2455891"/>
                  <a:pt x="10332720" y="2493356"/>
                </a:cubicBezTo>
                <a:cubicBezTo>
                  <a:pt x="10321290" y="2473036"/>
                  <a:pt x="10288905" y="2473036"/>
                  <a:pt x="10276840" y="2492721"/>
                </a:cubicBezTo>
                <a:cubicBezTo>
                  <a:pt x="10236200" y="2441286"/>
                  <a:pt x="10171430" y="2523201"/>
                  <a:pt x="10231120" y="2550506"/>
                </a:cubicBezTo>
                <a:close/>
                <a:moveTo>
                  <a:pt x="9190355" y="4358986"/>
                </a:moveTo>
                <a:cubicBezTo>
                  <a:pt x="9171305" y="4373591"/>
                  <a:pt x="9195435" y="4402801"/>
                  <a:pt x="9213215" y="4387561"/>
                </a:cubicBezTo>
                <a:lnTo>
                  <a:pt x="9213215" y="4387561"/>
                </a:lnTo>
                <a:cubicBezTo>
                  <a:pt x="9231630" y="4372956"/>
                  <a:pt x="9208135" y="4343746"/>
                  <a:pt x="9190355" y="4358986"/>
                </a:cubicBezTo>
                <a:close/>
                <a:moveTo>
                  <a:pt x="8728075" y="5245446"/>
                </a:moveTo>
                <a:cubicBezTo>
                  <a:pt x="8784590" y="5242906"/>
                  <a:pt x="8750300" y="5155276"/>
                  <a:pt x="8707120" y="5192741"/>
                </a:cubicBezTo>
                <a:cubicBezTo>
                  <a:pt x="8686800" y="5210521"/>
                  <a:pt x="8701405" y="5246716"/>
                  <a:pt x="8728075" y="5245446"/>
                </a:cubicBezTo>
                <a:close/>
                <a:moveTo>
                  <a:pt x="8642985" y="5321646"/>
                </a:moveTo>
                <a:cubicBezTo>
                  <a:pt x="8698230" y="5319106"/>
                  <a:pt x="8667115" y="5233381"/>
                  <a:pt x="8623300" y="5267671"/>
                </a:cubicBezTo>
                <a:cubicBezTo>
                  <a:pt x="8601075" y="5285451"/>
                  <a:pt x="8615680" y="5322916"/>
                  <a:pt x="8642985" y="5321646"/>
                </a:cubicBezTo>
                <a:close/>
                <a:moveTo>
                  <a:pt x="8668385" y="5407371"/>
                </a:moveTo>
                <a:cubicBezTo>
                  <a:pt x="8730615" y="5402926"/>
                  <a:pt x="8692515" y="5310216"/>
                  <a:pt x="8644890" y="5350221"/>
                </a:cubicBezTo>
                <a:cubicBezTo>
                  <a:pt x="8623935" y="5369906"/>
                  <a:pt x="8639810" y="5408641"/>
                  <a:pt x="8668385" y="5407371"/>
                </a:cubicBezTo>
                <a:close/>
                <a:moveTo>
                  <a:pt x="9196705" y="4315171"/>
                </a:moveTo>
                <a:cubicBezTo>
                  <a:pt x="9224010" y="4314536"/>
                  <a:pt x="9210675" y="4271356"/>
                  <a:pt x="9187815" y="4286596"/>
                </a:cubicBezTo>
                <a:cubicBezTo>
                  <a:pt x="9175115" y="4294216"/>
                  <a:pt x="9182100" y="4315806"/>
                  <a:pt x="9196705" y="4315171"/>
                </a:cubicBezTo>
                <a:close/>
                <a:moveTo>
                  <a:pt x="8693785" y="5106381"/>
                </a:moveTo>
                <a:cubicBezTo>
                  <a:pt x="8665210" y="5129241"/>
                  <a:pt x="8701405" y="5173691"/>
                  <a:pt x="8729345" y="5150196"/>
                </a:cubicBezTo>
                <a:cubicBezTo>
                  <a:pt x="8757920" y="5127336"/>
                  <a:pt x="8721725" y="5082886"/>
                  <a:pt x="8693785" y="5106381"/>
                </a:cubicBezTo>
                <a:close/>
                <a:moveTo>
                  <a:pt x="8723630" y="4767291"/>
                </a:moveTo>
                <a:cubicBezTo>
                  <a:pt x="8699500" y="4779991"/>
                  <a:pt x="8719820" y="4817456"/>
                  <a:pt x="8743315" y="4804121"/>
                </a:cubicBezTo>
                <a:cubicBezTo>
                  <a:pt x="8767445" y="4791421"/>
                  <a:pt x="8747125" y="4753956"/>
                  <a:pt x="8723630" y="4767291"/>
                </a:cubicBezTo>
                <a:close/>
                <a:moveTo>
                  <a:pt x="8658225" y="5058756"/>
                </a:moveTo>
                <a:cubicBezTo>
                  <a:pt x="8676640" y="5086696"/>
                  <a:pt x="8719820" y="5056851"/>
                  <a:pt x="8700770" y="5029546"/>
                </a:cubicBezTo>
                <a:cubicBezTo>
                  <a:pt x="8682355" y="5001606"/>
                  <a:pt x="8639175" y="5031451"/>
                  <a:pt x="8658225" y="5058756"/>
                </a:cubicBezTo>
                <a:close/>
                <a:moveTo>
                  <a:pt x="8666480" y="4911436"/>
                </a:moveTo>
                <a:cubicBezTo>
                  <a:pt x="8646160" y="4922231"/>
                  <a:pt x="8655050" y="4955886"/>
                  <a:pt x="8677910" y="4954616"/>
                </a:cubicBezTo>
                <a:cubicBezTo>
                  <a:pt x="8716645" y="4953346"/>
                  <a:pt x="8700770" y="4893021"/>
                  <a:pt x="8666480" y="4911436"/>
                </a:cubicBezTo>
                <a:close/>
                <a:moveTo>
                  <a:pt x="8734425" y="4897466"/>
                </a:moveTo>
                <a:cubicBezTo>
                  <a:pt x="8750300" y="4922866"/>
                  <a:pt x="8790305" y="4897466"/>
                  <a:pt x="8773795" y="4872066"/>
                </a:cubicBezTo>
                <a:cubicBezTo>
                  <a:pt x="8757285" y="4846666"/>
                  <a:pt x="8717280" y="4872701"/>
                  <a:pt x="8734425" y="4897466"/>
                </a:cubicBezTo>
                <a:close/>
                <a:moveTo>
                  <a:pt x="8854440" y="4910166"/>
                </a:moveTo>
                <a:cubicBezTo>
                  <a:pt x="8833485" y="4884131"/>
                  <a:pt x="8792845" y="4917786"/>
                  <a:pt x="8815070" y="4943186"/>
                </a:cubicBezTo>
                <a:cubicBezTo>
                  <a:pt x="8836025" y="4969221"/>
                  <a:pt x="8876665" y="4935566"/>
                  <a:pt x="8854440" y="4910166"/>
                </a:cubicBezTo>
                <a:close/>
                <a:moveTo>
                  <a:pt x="8869045" y="5014941"/>
                </a:moveTo>
                <a:cubicBezTo>
                  <a:pt x="8921750" y="5012401"/>
                  <a:pt x="8888730" y="4931756"/>
                  <a:pt x="8849360" y="4966681"/>
                </a:cubicBezTo>
                <a:cubicBezTo>
                  <a:pt x="8830945" y="4983191"/>
                  <a:pt x="8844280" y="5016211"/>
                  <a:pt x="8869045" y="5014941"/>
                </a:cubicBezTo>
                <a:close/>
                <a:moveTo>
                  <a:pt x="8809355" y="5165436"/>
                </a:moveTo>
                <a:cubicBezTo>
                  <a:pt x="8836025" y="5166071"/>
                  <a:pt x="8850630" y="5131146"/>
                  <a:pt x="8830945" y="5112731"/>
                </a:cubicBezTo>
                <a:cubicBezTo>
                  <a:pt x="8786495" y="5075901"/>
                  <a:pt x="8752205" y="5161626"/>
                  <a:pt x="8809355" y="5165436"/>
                </a:cubicBezTo>
                <a:close/>
                <a:moveTo>
                  <a:pt x="8779510" y="4971761"/>
                </a:moveTo>
                <a:cubicBezTo>
                  <a:pt x="8759825" y="4945091"/>
                  <a:pt x="8717915" y="4976206"/>
                  <a:pt x="8738235" y="5002876"/>
                </a:cubicBezTo>
                <a:cubicBezTo>
                  <a:pt x="8757920" y="5030181"/>
                  <a:pt x="8799830" y="4998431"/>
                  <a:pt x="8779510" y="4971761"/>
                </a:cubicBezTo>
                <a:close/>
                <a:moveTo>
                  <a:pt x="8792845" y="4727921"/>
                </a:moveTo>
                <a:cubicBezTo>
                  <a:pt x="8769350" y="4741256"/>
                  <a:pt x="8790940" y="4778086"/>
                  <a:pt x="8813800" y="4763481"/>
                </a:cubicBezTo>
                <a:cubicBezTo>
                  <a:pt x="8837930" y="4750146"/>
                  <a:pt x="8816340" y="4713951"/>
                  <a:pt x="8792845" y="4727921"/>
                </a:cubicBezTo>
                <a:close/>
                <a:moveTo>
                  <a:pt x="8791575" y="5087331"/>
                </a:moveTo>
                <a:cubicBezTo>
                  <a:pt x="8843010" y="5084791"/>
                  <a:pt x="8813165" y="5005416"/>
                  <a:pt x="8772525" y="5038436"/>
                </a:cubicBezTo>
                <a:cubicBezTo>
                  <a:pt x="8753475" y="5054311"/>
                  <a:pt x="8766810" y="5088601"/>
                  <a:pt x="8791575" y="5087331"/>
                </a:cubicBezTo>
                <a:close/>
                <a:moveTo>
                  <a:pt x="8808085" y="4848571"/>
                </a:moveTo>
                <a:cubicBezTo>
                  <a:pt x="8825230" y="4873336"/>
                  <a:pt x="8863965" y="4846031"/>
                  <a:pt x="8846185" y="4821266"/>
                </a:cubicBezTo>
                <a:cubicBezTo>
                  <a:pt x="8829040" y="4796501"/>
                  <a:pt x="8790305" y="4824441"/>
                  <a:pt x="8808085" y="4848571"/>
                </a:cubicBezTo>
                <a:close/>
                <a:moveTo>
                  <a:pt x="8611235" y="5169881"/>
                </a:moveTo>
                <a:cubicBezTo>
                  <a:pt x="8589010" y="5185121"/>
                  <a:pt x="8601710" y="5221951"/>
                  <a:pt x="8627745" y="5220681"/>
                </a:cubicBezTo>
                <a:cubicBezTo>
                  <a:pt x="8677275" y="5219411"/>
                  <a:pt x="8651875" y="5142576"/>
                  <a:pt x="8611235" y="5169881"/>
                </a:cubicBezTo>
                <a:close/>
                <a:moveTo>
                  <a:pt x="9083040" y="4589491"/>
                </a:moveTo>
                <a:cubicBezTo>
                  <a:pt x="9060815" y="4610446"/>
                  <a:pt x="9093835" y="4644101"/>
                  <a:pt x="9115425" y="4623146"/>
                </a:cubicBezTo>
                <a:cubicBezTo>
                  <a:pt x="9137015" y="4602191"/>
                  <a:pt x="9103995" y="4568536"/>
                  <a:pt x="9083040" y="4589491"/>
                </a:cubicBezTo>
                <a:close/>
                <a:moveTo>
                  <a:pt x="9088120" y="4479001"/>
                </a:moveTo>
                <a:cubicBezTo>
                  <a:pt x="9119870" y="4477731"/>
                  <a:pt x="9103995" y="4428201"/>
                  <a:pt x="9077325" y="4445981"/>
                </a:cubicBezTo>
                <a:cubicBezTo>
                  <a:pt x="9062720" y="4455506"/>
                  <a:pt x="9070975" y="4479636"/>
                  <a:pt x="9088120" y="4479001"/>
                </a:cubicBezTo>
                <a:close/>
                <a:moveTo>
                  <a:pt x="9091295" y="4385656"/>
                </a:moveTo>
                <a:cubicBezTo>
                  <a:pt x="9117965" y="4385021"/>
                  <a:pt x="9105900" y="4342476"/>
                  <a:pt x="9082405" y="4356446"/>
                </a:cubicBezTo>
                <a:cubicBezTo>
                  <a:pt x="9069705" y="4364701"/>
                  <a:pt x="9076055" y="4386291"/>
                  <a:pt x="9091295" y="4385656"/>
                </a:cubicBezTo>
                <a:close/>
                <a:moveTo>
                  <a:pt x="9143365" y="4495511"/>
                </a:moveTo>
                <a:cubicBezTo>
                  <a:pt x="9126220" y="4475191"/>
                  <a:pt x="9093835" y="4502496"/>
                  <a:pt x="9112250" y="4522816"/>
                </a:cubicBezTo>
                <a:cubicBezTo>
                  <a:pt x="9129395" y="4543136"/>
                  <a:pt x="9161780" y="4515196"/>
                  <a:pt x="9143365" y="4495511"/>
                </a:cubicBezTo>
                <a:close/>
                <a:moveTo>
                  <a:pt x="9144635" y="4350731"/>
                </a:moveTo>
                <a:cubicBezTo>
                  <a:pt x="9171940" y="4350096"/>
                  <a:pt x="9158605" y="4306916"/>
                  <a:pt x="9135745" y="4321521"/>
                </a:cubicBezTo>
                <a:cubicBezTo>
                  <a:pt x="9122410" y="4329776"/>
                  <a:pt x="9129395" y="4351366"/>
                  <a:pt x="9144635" y="4350731"/>
                </a:cubicBezTo>
                <a:close/>
                <a:moveTo>
                  <a:pt x="9145270" y="4436456"/>
                </a:moveTo>
                <a:cubicBezTo>
                  <a:pt x="9177655" y="4435186"/>
                  <a:pt x="9160510" y="4385021"/>
                  <a:pt x="9133840" y="4403436"/>
                </a:cubicBezTo>
                <a:cubicBezTo>
                  <a:pt x="9120505" y="4413596"/>
                  <a:pt x="9128760" y="4437091"/>
                  <a:pt x="9145270" y="4436456"/>
                </a:cubicBezTo>
                <a:close/>
                <a:moveTo>
                  <a:pt x="9177655" y="4526626"/>
                </a:moveTo>
                <a:cubicBezTo>
                  <a:pt x="9147175" y="4499321"/>
                  <a:pt x="9117965" y="4559011"/>
                  <a:pt x="9157970" y="4565996"/>
                </a:cubicBezTo>
                <a:cubicBezTo>
                  <a:pt x="9138920" y="4587586"/>
                  <a:pt x="9168765" y="4620606"/>
                  <a:pt x="9192260" y="4603461"/>
                </a:cubicBezTo>
                <a:cubicBezTo>
                  <a:pt x="9196705" y="4609811"/>
                  <a:pt x="9203690" y="4613621"/>
                  <a:pt x="9211310" y="4614891"/>
                </a:cubicBezTo>
                <a:cubicBezTo>
                  <a:pt x="9218295" y="4629496"/>
                  <a:pt x="9237980" y="4635846"/>
                  <a:pt x="9251950" y="4628226"/>
                </a:cubicBezTo>
                <a:cubicBezTo>
                  <a:pt x="9318625" y="4656166"/>
                  <a:pt x="9313545" y="4538056"/>
                  <a:pt x="9249410" y="4572346"/>
                </a:cubicBezTo>
                <a:cubicBezTo>
                  <a:pt x="9245600" y="4571076"/>
                  <a:pt x="9241155" y="4570441"/>
                  <a:pt x="9237345" y="4570441"/>
                </a:cubicBezTo>
                <a:cubicBezTo>
                  <a:pt x="9228455" y="4557741"/>
                  <a:pt x="9208770" y="4555836"/>
                  <a:pt x="9197340" y="4565361"/>
                </a:cubicBezTo>
                <a:cubicBezTo>
                  <a:pt x="9192895" y="4560281"/>
                  <a:pt x="9186545" y="4557741"/>
                  <a:pt x="9180830" y="4557106"/>
                </a:cubicBezTo>
                <a:cubicBezTo>
                  <a:pt x="9187180" y="4548216"/>
                  <a:pt x="9186545" y="4534881"/>
                  <a:pt x="9177655" y="4526626"/>
                </a:cubicBezTo>
                <a:close/>
                <a:moveTo>
                  <a:pt x="8603615" y="5435946"/>
                </a:moveTo>
                <a:cubicBezTo>
                  <a:pt x="8575675" y="5403561"/>
                  <a:pt x="8524875" y="5448011"/>
                  <a:pt x="8554085" y="5479761"/>
                </a:cubicBezTo>
                <a:cubicBezTo>
                  <a:pt x="8582025" y="5512146"/>
                  <a:pt x="8632190" y="5467696"/>
                  <a:pt x="8603615" y="5435946"/>
                </a:cubicBezTo>
                <a:close/>
                <a:moveTo>
                  <a:pt x="8986520" y="4623146"/>
                </a:moveTo>
                <a:cubicBezTo>
                  <a:pt x="9002395" y="4644736"/>
                  <a:pt x="9036050" y="4619336"/>
                  <a:pt x="9019540" y="4597746"/>
                </a:cubicBezTo>
                <a:cubicBezTo>
                  <a:pt x="9003665" y="4576156"/>
                  <a:pt x="8970010" y="4602191"/>
                  <a:pt x="8986520" y="4623146"/>
                </a:cubicBezTo>
                <a:close/>
                <a:moveTo>
                  <a:pt x="8535670" y="5338156"/>
                </a:moveTo>
                <a:cubicBezTo>
                  <a:pt x="8503920" y="5361651"/>
                  <a:pt x="8541385" y="5411816"/>
                  <a:pt x="8572500" y="5387051"/>
                </a:cubicBezTo>
                <a:cubicBezTo>
                  <a:pt x="8604885" y="5363556"/>
                  <a:pt x="8566785" y="5314026"/>
                  <a:pt x="8535670" y="5338156"/>
                </a:cubicBezTo>
                <a:close/>
                <a:moveTo>
                  <a:pt x="8610600" y="5118446"/>
                </a:moveTo>
                <a:cubicBezTo>
                  <a:pt x="8639810" y="5101936"/>
                  <a:pt x="8612505" y="5056851"/>
                  <a:pt x="8583930" y="5073996"/>
                </a:cubicBezTo>
                <a:cubicBezTo>
                  <a:pt x="8555355" y="5091141"/>
                  <a:pt x="8582660" y="5136226"/>
                  <a:pt x="8610600" y="5118446"/>
                </a:cubicBezTo>
                <a:close/>
                <a:moveTo>
                  <a:pt x="9037320" y="4419311"/>
                </a:moveTo>
                <a:cubicBezTo>
                  <a:pt x="9063990" y="4418676"/>
                  <a:pt x="9052560" y="4376766"/>
                  <a:pt x="9029065" y="4390101"/>
                </a:cubicBezTo>
                <a:cubicBezTo>
                  <a:pt x="9015730" y="4397086"/>
                  <a:pt x="9022080" y="4419946"/>
                  <a:pt x="9037320" y="4419311"/>
                </a:cubicBezTo>
                <a:close/>
                <a:moveTo>
                  <a:pt x="9018270" y="4649816"/>
                </a:moveTo>
                <a:cubicBezTo>
                  <a:pt x="8995410" y="4669501"/>
                  <a:pt x="9027795" y="4705061"/>
                  <a:pt x="9049385" y="4684106"/>
                </a:cubicBezTo>
                <a:cubicBezTo>
                  <a:pt x="9072245" y="4664421"/>
                  <a:pt x="9040495" y="4629496"/>
                  <a:pt x="9018270" y="4649816"/>
                </a:cubicBezTo>
                <a:close/>
                <a:moveTo>
                  <a:pt x="9029065" y="4520276"/>
                </a:moveTo>
                <a:cubicBezTo>
                  <a:pt x="9060815" y="4519006"/>
                  <a:pt x="9045575" y="4469476"/>
                  <a:pt x="9018905" y="4486621"/>
                </a:cubicBezTo>
                <a:cubicBezTo>
                  <a:pt x="9003665" y="4496146"/>
                  <a:pt x="9011920" y="4520911"/>
                  <a:pt x="9029065" y="4520276"/>
                </a:cubicBezTo>
                <a:close/>
                <a:moveTo>
                  <a:pt x="9050020" y="4574251"/>
                </a:moveTo>
                <a:cubicBezTo>
                  <a:pt x="9066530" y="4595206"/>
                  <a:pt x="9099550" y="4568536"/>
                  <a:pt x="9082405" y="4547581"/>
                </a:cubicBezTo>
                <a:cubicBezTo>
                  <a:pt x="9065895" y="4526626"/>
                  <a:pt x="9032875" y="4553296"/>
                  <a:pt x="9050020" y="4574251"/>
                </a:cubicBezTo>
                <a:close/>
                <a:moveTo>
                  <a:pt x="4440555" y="4125941"/>
                </a:moveTo>
                <a:cubicBezTo>
                  <a:pt x="4431030" y="4100541"/>
                  <a:pt x="4391660" y="4116416"/>
                  <a:pt x="4401820" y="4141816"/>
                </a:cubicBezTo>
                <a:cubicBezTo>
                  <a:pt x="4411980" y="4166581"/>
                  <a:pt x="4451350" y="4150706"/>
                  <a:pt x="4440555" y="4125941"/>
                </a:cubicBezTo>
                <a:close/>
                <a:moveTo>
                  <a:pt x="6560185" y="5543896"/>
                </a:moveTo>
                <a:cubicBezTo>
                  <a:pt x="6526531" y="5507701"/>
                  <a:pt x="6470650" y="5561041"/>
                  <a:pt x="6504940" y="5596601"/>
                </a:cubicBezTo>
                <a:cubicBezTo>
                  <a:pt x="6538595" y="5632796"/>
                  <a:pt x="6595110" y="5579456"/>
                  <a:pt x="6560185" y="5543896"/>
                </a:cubicBezTo>
                <a:cubicBezTo>
                  <a:pt x="6560185" y="5543896"/>
                  <a:pt x="6560185" y="5543896"/>
                  <a:pt x="6560185" y="5543896"/>
                </a:cubicBezTo>
                <a:close/>
                <a:moveTo>
                  <a:pt x="6629400" y="5446741"/>
                </a:moveTo>
                <a:cubicBezTo>
                  <a:pt x="6662420" y="5414356"/>
                  <a:pt x="6610350" y="5363556"/>
                  <a:pt x="6578600" y="5397211"/>
                </a:cubicBezTo>
                <a:cubicBezTo>
                  <a:pt x="6545581" y="5429596"/>
                  <a:pt x="6597015" y="5480396"/>
                  <a:pt x="6629400" y="5446741"/>
                </a:cubicBezTo>
                <a:close/>
                <a:moveTo>
                  <a:pt x="6603365" y="5643591"/>
                </a:moveTo>
                <a:cubicBezTo>
                  <a:pt x="6567806" y="5678516"/>
                  <a:pt x="6623685" y="5732491"/>
                  <a:pt x="6657975" y="5696931"/>
                </a:cubicBezTo>
                <a:cubicBezTo>
                  <a:pt x="6692900" y="5662006"/>
                  <a:pt x="6637656" y="5607396"/>
                  <a:pt x="6603365" y="5643591"/>
                </a:cubicBezTo>
                <a:close/>
                <a:moveTo>
                  <a:pt x="6725285" y="5536276"/>
                </a:moveTo>
                <a:cubicBezTo>
                  <a:pt x="6757035" y="5502621"/>
                  <a:pt x="6703695" y="5453726"/>
                  <a:pt x="6672581" y="5488016"/>
                </a:cubicBezTo>
                <a:cubicBezTo>
                  <a:pt x="6640831" y="5522306"/>
                  <a:pt x="6694170" y="5571201"/>
                  <a:pt x="6725285" y="5536276"/>
                </a:cubicBezTo>
                <a:close/>
                <a:moveTo>
                  <a:pt x="6412230" y="5439121"/>
                </a:moveTo>
                <a:cubicBezTo>
                  <a:pt x="6374765" y="5471506"/>
                  <a:pt x="6426835" y="5529291"/>
                  <a:pt x="6463030" y="5495636"/>
                </a:cubicBezTo>
                <a:cubicBezTo>
                  <a:pt x="6500495" y="5463886"/>
                  <a:pt x="6448425" y="5405466"/>
                  <a:pt x="6412230" y="5439121"/>
                </a:cubicBezTo>
                <a:close/>
                <a:moveTo>
                  <a:pt x="6420485" y="5269576"/>
                </a:moveTo>
                <a:cubicBezTo>
                  <a:pt x="6450330" y="5270846"/>
                  <a:pt x="6468110" y="5230841"/>
                  <a:pt x="6446520" y="5209886"/>
                </a:cubicBezTo>
                <a:cubicBezTo>
                  <a:pt x="6415405" y="5175596"/>
                  <a:pt x="6362065" y="5225126"/>
                  <a:pt x="6394450" y="5258781"/>
                </a:cubicBezTo>
                <a:lnTo>
                  <a:pt x="6394450" y="5258781"/>
                </a:lnTo>
                <a:cubicBezTo>
                  <a:pt x="6401435" y="5265766"/>
                  <a:pt x="6410960" y="5269576"/>
                  <a:pt x="6420485" y="5269576"/>
                </a:cubicBezTo>
                <a:close/>
                <a:moveTo>
                  <a:pt x="6757670" y="5737571"/>
                </a:moveTo>
                <a:cubicBezTo>
                  <a:pt x="6757670" y="5737571"/>
                  <a:pt x="6757670" y="5737571"/>
                  <a:pt x="6757670" y="5737571"/>
                </a:cubicBezTo>
                <a:cubicBezTo>
                  <a:pt x="6721475" y="5703916"/>
                  <a:pt x="6669406" y="5761701"/>
                  <a:pt x="6706235" y="5794086"/>
                </a:cubicBezTo>
                <a:cubicBezTo>
                  <a:pt x="6742431" y="5828376"/>
                  <a:pt x="6795135" y="5770591"/>
                  <a:pt x="6757670" y="5737571"/>
                </a:cubicBezTo>
                <a:close/>
                <a:moveTo>
                  <a:pt x="6374130" y="5338156"/>
                </a:moveTo>
                <a:cubicBezTo>
                  <a:pt x="6342380" y="5300056"/>
                  <a:pt x="6283325" y="5350856"/>
                  <a:pt x="6316345" y="5387686"/>
                </a:cubicBezTo>
                <a:cubicBezTo>
                  <a:pt x="6348730" y="5425786"/>
                  <a:pt x="6407150" y="5374986"/>
                  <a:pt x="6374130" y="5338156"/>
                </a:cubicBezTo>
                <a:cubicBezTo>
                  <a:pt x="6374130" y="5338156"/>
                  <a:pt x="6374130" y="5338156"/>
                  <a:pt x="6374130" y="5338156"/>
                </a:cubicBezTo>
                <a:close/>
                <a:moveTo>
                  <a:pt x="6536056" y="5354666"/>
                </a:moveTo>
                <a:cubicBezTo>
                  <a:pt x="6569710" y="5322916"/>
                  <a:pt x="6518910" y="5270846"/>
                  <a:pt x="6486525" y="5303866"/>
                </a:cubicBezTo>
                <a:cubicBezTo>
                  <a:pt x="6452235" y="5335616"/>
                  <a:pt x="6503035" y="5387686"/>
                  <a:pt x="6536056" y="5354666"/>
                </a:cubicBezTo>
                <a:close/>
                <a:moveTo>
                  <a:pt x="7204710" y="6051896"/>
                </a:moveTo>
                <a:cubicBezTo>
                  <a:pt x="7160260" y="6029671"/>
                  <a:pt x="7126606" y="6099521"/>
                  <a:pt x="7171690" y="6120476"/>
                </a:cubicBezTo>
                <a:cubicBezTo>
                  <a:pt x="7215506" y="6142701"/>
                  <a:pt x="7249160" y="6072216"/>
                  <a:pt x="7204710" y="6051896"/>
                </a:cubicBezTo>
                <a:close/>
                <a:moveTo>
                  <a:pt x="7034531" y="5779481"/>
                </a:moveTo>
                <a:cubicBezTo>
                  <a:pt x="7061200" y="5742016"/>
                  <a:pt x="7001510" y="5700741"/>
                  <a:pt x="6975475" y="5739476"/>
                </a:cubicBezTo>
                <a:cubicBezTo>
                  <a:pt x="6949440" y="5776941"/>
                  <a:pt x="7009131" y="5818216"/>
                  <a:pt x="7034531" y="5779481"/>
                </a:cubicBezTo>
                <a:close/>
                <a:moveTo>
                  <a:pt x="7134225" y="5798531"/>
                </a:moveTo>
                <a:cubicBezTo>
                  <a:pt x="7094856" y="5774401"/>
                  <a:pt x="7058025" y="5837266"/>
                  <a:pt x="7098031" y="5860126"/>
                </a:cubicBezTo>
                <a:cubicBezTo>
                  <a:pt x="7137400" y="5884256"/>
                  <a:pt x="7174231" y="5821391"/>
                  <a:pt x="7134225" y="5798531"/>
                </a:cubicBezTo>
                <a:close/>
                <a:moveTo>
                  <a:pt x="6861810" y="5827741"/>
                </a:moveTo>
                <a:cubicBezTo>
                  <a:pt x="6823710" y="5795991"/>
                  <a:pt x="6774815" y="5856316"/>
                  <a:pt x="6813550" y="5886796"/>
                </a:cubicBezTo>
                <a:cubicBezTo>
                  <a:pt x="6851650" y="5918546"/>
                  <a:pt x="6901181" y="5858221"/>
                  <a:pt x="6861810" y="5827741"/>
                </a:cubicBezTo>
                <a:close/>
                <a:moveTo>
                  <a:pt x="6824345" y="5622636"/>
                </a:moveTo>
                <a:cubicBezTo>
                  <a:pt x="6854825" y="5587711"/>
                  <a:pt x="6799581" y="5540721"/>
                  <a:pt x="6769735" y="5576281"/>
                </a:cubicBezTo>
                <a:cubicBezTo>
                  <a:pt x="6739890" y="5611206"/>
                  <a:pt x="6795135" y="5658196"/>
                  <a:pt x="6824345" y="5622636"/>
                </a:cubicBezTo>
                <a:close/>
                <a:moveTo>
                  <a:pt x="6927215" y="5703916"/>
                </a:moveTo>
                <a:cubicBezTo>
                  <a:pt x="6955790" y="5667721"/>
                  <a:pt x="6898640" y="5623271"/>
                  <a:pt x="6870700" y="5660736"/>
                </a:cubicBezTo>
                <a:cubicBezTo>
                  <a:pt x="6842125" y="5696296"/>
                  <a:pt x="6899910" y="5740746"/>
                  <a:pt x="6927215" y="5703916"/>
                </a:cubicBezTo>
                <a:close/>
                <a:moveTo>
                  <a:pt x="6971031" y="5910926"/>
                </a:moveTo>
                <a:cubicBezTo>
                  <a:pt x="6931025" y="5881716"/>
                  <a:pt x="6885940" y="5944581"/>
                  <a:pt x="6926581" y="5973156"/>
                </a:cubicBezTo>
                <a:cubicBezTo>
                  <a:pt x="6965950" y="6002366"/>
                  <a:pt x="7011670" y="5939501"/>
                  <a:pt x="6971031" y="5910926"/>
                </a:cubicBezTo>
                <a:close/>
                <a:moveTo>
                  <a:pt x="7085331" y="5986491"/>
                </a:moveTo>
                <a:cubicBezTo>
                  <a:pt x="7043420" y="5960456"/>
                  <a:pt x="7003415" y="6026496"/>
                  <a:pt x="7045960" y="6051896"/>
                </a:cubicBezTo>
                <a:cubicBezTo>
                  <a:pt x="7087235" y="6077931"/>
                  <a:pt x="7127875" y="6011891"/>
                  <a:pt x="7085331" y="5986491"/>
                </a:cubicBezTo>
                <a:close/>
                <a:moveTo>
                  <a:pt x="5883910" y="4788246"/>
                </a:moveTo>
                <a:cubicBezTo>
                  <a:pt x="5844540" y="4818091"/>
                  <a:pt x="5892165" y="4879051"/>
                  <a:pt x="5930900" y="4848571"/>
                </a:cubicBezTo>
                <a:cubicBezTo>
                  <a:pt x="5970270" y="4818726"/>
                  <a:pt x="5922645" y="4757131"/>
                  <a:pt x="5883910" y="4788246"/>
                </a:cubicBezTo>
                <a:close/>
                <a:moveTo>
                  <a:pt x="5973445" y="4519006"/>
                </a:moveTo>
                <a:cubicBezTo>
                  <a:pt x="5944870" y="4486621"/>
                  <a:pt x="5894705" y="4532341"/>
                  <a:pt x="5924550" y="4564091"/>
                </a:cubicBezTo>
                <a:cubicBezTo>
                  <a:pt x="5953125" y="4595841"/>
                  <a:pt x="6002655" y="4550121"/>
                  <a:pt x="5973445" y="4519006"/>
                </a:cubicBezTo>
                <a:close/>
                <a:moveTo>
                  <a:pt x="5987415" y="4776181"/>
                </a:moveTo>
                <a:cubicBezTo>
                  <a:pt x="6052185" y="4771736"/>
                  <a:pt x="6016625" y="4674581"/>
                  <a:pt x="5964555" y="4713316"/>
                </a:cubicBezTo>
                <a:cubicBezTo>
                  <a:pt x="5939155" y="4733636"/>
                  <a:pt x="5955665" y="4777451"/>
                  <a:pt x="5987415" y="4776181"/>
                </a:cubicBezTo>
                <a:close/>
                <a:moveTo>
                  <a:pt x="5902960" y="4675851"/>
                </a:moveTo>
                <a:cubicBezTo>
                  <a:pt x="5967095" y="4671406"/>
                  <a:pt x="5932170" y="4574886"/>
                  <a:pt x="5880100" y="4612986"/>
                </a:cubicBezTo>
                <a:cubicBezTo>
                  <a:pt x="5854700" y="4632671"/>
                  <a:pt x="5871210" y="4677121"/>
                  <a:pt x="5902960" y="4675851"/>
                </a:cubicBezTo>
                <a:close/>
                <a:moveTo>
                  <a:pt x="6331585" y="5173056"/>
                </a:moveTo>
                <a:cubicBezTo>
                  <a:pt x="6396990" y="5168611"/>
                  <a:pt x="6359525" y="5070186"/>
                  <a:pt x="6307455" y="5110826"/>
                </a:cubicBezTo>
                <a:cubicBezTo>
                  <a:pt x="6283325" y="5131781"/>
                  <a:pt x="6300470" y="5174326"/>
                  <a:pt x="6331585" y="5173056"/>
                </a:cubicBezTo>
                <a:close/>
                <a:moveTo>
                  <a:pt x="5889625" y="4428836"/>
                </a:moveTo>
                <a:cubicBezTo>
                  <a:pt x="5860415" y="4397086"/>
                  <a:pt x="5811520" y="4443441"/>
                  <a:pt x="5841365" y="4474556"/>
                </a:cubicBezTo>
                <a:cubicBezTo>
                  <a:pt x="5870575" y="4505671"/>
                  <a:pt x="5919470" y="4459316"/>
                  <a:pt x="5889625" y="4428836"/>
                </a:cubicBezTo>
                <a:close/>
                <a:moveTo>
                  <a:pt x="5818505" y="4575521"/>
                </a:moveTo>
                <a:cubicBezTo>
                  <a:pt x="5883275" y="4571076"/>
                  <a:pt x="5847715" y="4473921"/>
                  <a:pt x="5795645" y="4512656"/>
                </a:cubicBezTo>
                <a:cubicBezTo>
                  <a:pt x="5769610" y="4532341"/>
                  <a:pt x="5786755" y="4576791"/>
                  <a:pt x="5818505" y="4575521"/>
                </a:cubicBezTo>
                <a:close/>
                <a:moveTo>
                  <a:pt x="5798185" y="4677756"/>
                </a:moveTo>
                <a:cubicBezTo>
                  <a:pt x="5758815" y="4707601"/>
                  <a:pt x="5806440" y="4769196"/>
                  <a:pt x="5845175" y="4738081"/>
                </a:cubicBezTo>
                <a:cubicBezTo>
                  <a:pt x="5884545" y="4708236"/>
                  <a:pt x="5836920" y="4646641"/>
                  <a:pt x="5798185" y="4677756"/>
                </a:cubicBezTo>
                <a:close/>
                <a:moveTo>
                  <a:pt x="5969635" y="4898736"/>
                </a:moveTo>
                <a:cubicBezTo>
                  <a:pt x="5930265" y="4928581"/>
                  <a:pt x="5978525" y="4989541"/>
                  <a:pt x="6016625" y="4958426"/>
                </a:cubicBezTo>
                <a:cubicBezTo>
                  <a:pt x="6055995" y="4928581"/>
                  <a:pt x="6008370" y="4867621"/>
                  <a:pt x="5969635" y="4898736"/>
                </a:cubicBezTo>
                <a:close/>
                <a:moveTo>
                  <a:pt x="6142990" y="5118446"/>
                </a:moveTo>
                <a:cubicBezTo>
                  <a:pt x="6104255" y="5148926"/>
                  <a:pt x="6153150" y="5209251"/>
                  <a:pt x="6191250" y="5177501"/>
                </a:cubicBezTo>
                <a:cubicBezTo>
                  <a:pt x="6229350" y="5147021"/>
                  <a:pt x="6181090" y="5086696"/>
                  <a:pt x="6142990" y="5118446"/>
                </a:cubicBezTo>
                <a:close/>
                <a:moveTo>
                  <a:pt x="6244590" y="5075266"/>
                </a:moveTo>
                <a:cubicBezTo>
                  <a:pt x="6309360" y="5070821"/>
                  <a:pt x="6273165" y="4973031"/>
                  <a:pt x="6221095" y="5013036"/>
                </a:cubicBezTo>
                <a:cubicBezTo>
                  <a:pt x="6195695" y="5033356"/>
                  <a:pt x="6212840" y="5075901"/>
                  <a:pt x="6244590" y="5075266"/>
                </a:cubicBezTo>
                <a:close/>
                <a:moveTo>
                  <a:pt x="3805555" y="4103081"/>
                </a:moveTo>
                <a:cubicBezTo>
                  <a:pt x="3784600" y="4073236"/>
                  <a:pt x="3737610" y="4106891"/>
                  <a:pt x="3759835" y="4136101"/>
                </a:cubicBezTo>
                <a:cubicBezTo>
                  <a:pt x="3780790" y="4165946"/>
                  <a:pt x="3827145" y="4132291"/>
                  <a:pt x="3805555" y="4103081"/>
                </a:cubicBezTo>
                <a:close/>
                <a:moveTo>
                  <a:pt x="6072505" y="4876511"/>
                </a:moveTo>
                <a:cubicBezTo>
                  <a:pt x="6137275" y="4872701"/>
                  <a:pt x="6101715" y="4774911"/>
                  <a:pt x="6049645" y="4813646"/>
                </a:cubicBezTo>
                <a:cubicBezTo>
                  <a:pt x="6024245" y="4833966"/>
                  <a:pt x="6040755" y="4877781"/>
                  <a:pt x="6072505" y="4876511"/>
                </a:cubicBezTo>
                <a:close/>
                <a:moveTo>
                  <a:pt x="6056630" y="4609811"/>
                </a:moveTo>
                <a:cubicBezTo>
                  <a:pt x="6028055" y="4578061"/>
                  <a:pt x="5978525" y="4623781"/>
                  <a:pt x="6007735" y="4654896"/>
                </a:cubicBezTo>
                <a:cubicBezTo>
                  <a:pt x="6036310" y="4686646"/>
                  <a:pt x="6085840" y="4640926"/>
                  <a:pt x="6056630" y="4609811"/>
                </a:cubicBezTo>
                <a:close/>
                <a:moveTo>
                  <a:pt x="6109335" y="5014941"/>
                </a:moveTo>
                <a:cubicBezTo>
                  <a:pt x="6079490" y="4975571"/>
                  <a:pt x="6018530" y="5023831"/>
                  <a:pt x="6049645" y="5062566"/>
                </a:cubicBezTo>
                <a:cubicBezTo>
                  <a:pt x="6080125" y="5101301"/>
                  <a:pt x="6140450" y="5053676"/>
                  <a:pt x="6109335" y="5014941"/>
                </a:cubicBezTo>
                <a:cubicBezTo>
                  <a:pt x="6109335" y="5014941"/>
                  <a:pt x="6109335" y="5014941"/>
                  <a:pt x="6109335" y="5014941"/>
                </a:cubicBezTo>
                <a:close/>
                <a:moveTo>
                  <a:pt x="6158230" y="4976206"/>
                </a:moveTo>
                <a:cubicBezTo>
                  <a:pt x="6223000" y="4971761"/>
                  <a:pt x="6186805" y="4874606"/>
                  <a:pt x="6134735" y="4913341"/>
                </a:cubicBezTo>
                <a:cubicBezTo>
                  <a:pt x="6109335" y="4933661"/>
                  <a:pt x="6126480" y="4977476"/>
                  <a:pt x="6158230" y="4976206"/>
                </a:cubicBezTo>
                <a:close/>
                <a:moveTo>
                  <a:pt x="8088631" y="5761066"/>
                </a:moveTo>
                <a:cubicBezTo>
                  <a:pt x="8075931" y="5719791"/>
                  <a:pt x="8011795" y="5740111"/>
                  <a:pt x="8025765" y="5781386"/>
                </a:cubicBezTo>
                <a:cubicBezTo>
                  <a:pt x="8037831" y="5822661"/>
                  <a:pt x="8101965" y="5801706"/>
                  <a:pt x="8088631" y="5761066"/>
                </a:cubicBezTo>
                <a:close/>
                <a:moveTo>
                  <a:pt x="8028940" y="5943311"/>
                </a:moveTo>
                <a:cubicBezTo>
                  <a:pt x="8014970" y="5898861"/>
                  <a:pt x="7945756" y="5922356"/>
                  <a:pt x="7961631" y="5965536"/>
                </a:cubicBezTo>
                <a:cubicBezTo>
                  <a:pt x="7975600" y="6009986"/>
                  <a:pt x="8044181" y="5986491"/>
                  <a:pt x="8028940" y="5943311"/>
                </a:cubicBezTo>
                <a:close/>
                <a:moveTo>
                  <a:pt x="7982585" y="6082376"/>
                </a:moveTo>
                <a:cubicBezTo>
                  <a:pt x="7936231" y="6100791"/>
                  <a:pt x="7967345" y="6172546"/>
                  <a:pt x="8011795" y="6152861"/>
                </a:cubicBezTo>
                <a:lnTo>
                  <a:pt x="8011795" y="6152861"/>
                </a:lnTo>
                <a:cubicBezTo>
                  <a:pt x="8058150" y="6134446"/>
                  <a:pt x="8028306" y="6062691"/>
                  <a:pt x="7982585" y="6082376"/>
                </a:cubicBezTo>
                <a:close/>
                <a:moveTo>
                  <a:pt x="5803900" y="4339936"/>
                </a:moveTo>
                <a:cubicBezTo>
                  <a:pt x="5774055" y="4308821"/>
                  <a:pt x="5725795" y="4356446"/>
                  <a:pt x="5756910" y="4386291"/>
                </a:cubicBezTo>
                <a:cubicBezTo>
                  <a:pt x="5786120" y="4417406"/>
                  <a:pt x="5834380" y="4369781"/>
                  <a:pt x="5803900" y="4339936"/>
                </a:cubicBezTo>
                <a:close/>
                <a:moveTo>
                  <a:pt x="7762240" y="5256241"/>
                </a:moveTo>
                <a:cubicBezTo>
                  <a:pt x="7729220" y="5251796"/>
                  <a:pt x="7722870" y="5303866"/>
                  <a:pt x="7755890" y="5307041"/>
                </a:cubicBezTo>
                <a:cubicBezTo>
                  <a:pt x="7788910" y="5311486"/>
                  <a:pt x="7795895" y="5259416"/>
                  <a:pt x="7762240" y="5256241"/>
                </a:cubicBezTo>
                <a:close/>
                <a:moveTo>
                  <a:pt x="7855585" y="6126191"/>
                </a:moveTo>
                <a:cubicBezTo>
                  <a:pt x="7807325" y="6138256"/>
                  <a:pt x="7828281" y="6213186"/>
                  <a:pt x="7875270" y="6199851"/>
                </a:cubicBezTo>
                <a:cubicBezTo>
                  <a:pt x="7923531" y="6187786"/>
                  <a:pt x="7903210" y="6112221"/>
                  <a:pt x="7855585" y="6126191"/>
                </a:cubicBezTo>
                <a:close/>
                <a:moveTo>
                  <a:pt x="7849870" y="5814406"/>
                </a:moveTo>
                <a:cubicBezTo>
                  <a:pt x="7847965" y="5771226"/>
                  <a:pt x="7780656" y="5775671"/>
                  <a:pt x="7783831" y="5818216"/>
                </a:cubicBezTo>
                <a:cubicBezTo>
                  <a:pt x="7785735" y="5861396"/>
                  <a:pt x="7853045" y="5857586"/>
                  <a:pt x="7849870" y="5814406"/>
                </a:cubicBezTo>
                <a:close/>
                <a:moveTo>
                  <a:pt x="8116570" y="5941406"/>
                </a:moveTo>
                <a:cubicBezTo>
                  <a:pt x="8173720" y="5940136"/>
                  <a:pt x="8153400" y="5849966"/>
                  <a:pt x="8101331" y="5873461"/>
                </a:cubicBezTo>
                <a:cubicBezTo>
                  <a:pt x="8067040" y="5888066"/>
                  <a:pt x="8080375" y="5942676"/>
                  <a:pt x="8116570" y="5941406"/>
                </a:cubicBezTo>
                <a:close/>
                <a:moveTo>
                  <a:pt x="7861935" y="5952836"/>
                </a:moveTo>
                <a:cubicBezTo>
                  <a:pt x="7816215" y="5961091"/>
                  <a:pt x="7830185" y="6032211"/>
                  <a:pt x="7875270" y="6022686"/>
                </a:cubicBezTo>
                <a:cubicBezTo>
                  <a:pt x="7920990" y="6014431"/>
                  <a:pt x="7907020" y="5943311"/>
                  <a:pt x="7861935" y="5952836"/>
                </a:cubicBezTo>
                <a:close/>
                <a:moveTo>
                  <a:pt x="7971156" y="5795356"/>
                </a:moveTo>
                <a:cubicBezTo>
                  <a:pt x="7963535" y="5752811"/>
                  <a:pt x="7897495" y="5765511"/>
                  <a:pt x="7905750" y="5808056"/>
                </a:cubicBezTo>
                <a:cubicBezTo>
                  <a:pt x="7913370" y="5849966"/>
                  <a:pt x="7979410" y="5837266"/>
                  <a:pt x="7971156" y="5795356"/>
                </a:cubicBezTo>
                <a:close/>
                <a:moveTo>
                  <a:pt x="8103870" y="6023321"/>
                </a:moveTo>
                <a:cubicBezTo>
                  <a:pt x="8060056" y="6046816"/>
                  <a:pt x="8098790" y="6114761"/>
                  <a:pt x="8141335" y="6089996"/>
                </a:cubicBezTo>
                <a:cubicBezTo>
                  <a:pt x="8184515" y="6066501"/>
                  <a:pt x="8147050" y="5998556"/>
                  <a:pt x="8103870" y="6023321"/>
                </a:cubicBezTo>
                <a:close/>
                <a:moveTo>
                  <a:pt x="8310245" y="5656291"/>
                </a:moveTo>
                <a:cubicBezTo>
                  <a:pt x="8289925" y="5618191"/>
                  <a:pt x="8230870" y="5651211"/>
                  <a:pt x="8252460" y="5688676"/>
                </a:cubicBezTo>
                <a:cubicBezTo>
                  <a:pt x="8272781" y="5726776"/>
                  <a:pt x="8331835" y="5693756"/>
                  <a:pt x="8310245" y="5656291"/>
                </a:cubicBezTo>
                <a:close/>
                <a:moveTo>
                  <a:pt x="8328025" y="5868381"/>
                </a:moveTo>
                <a:cubicBezTo>
                  <a:pt x="8289290" y="5898861"/>
                  <a:pt x="8338820" y="5959186"/>
                  <a:pt x="8376285" y="5927436"/>
                </a:cubicBezTo>
                <a:cubicBezTo>
                  <a:pt x="8415020" y="5896956"/>
                  <a:pt x="8365490" y="5836631"/>
                  <a:pt x="8328025" y="5868381"/>
                </a:cubicBezTo>
                <a:close/>
                <a:moveTo>
                  <a:pt x="8341360" y="5808056"/>
                </a:moveTo>
                <a:cubicBezTo>
                  <a:pt x="8403590" y="5804246"/>
                  <a:pt x="8373110" y="5710266"/>
                  <a:pt x="8320406" y="5743286"/>
                </a:cubicBezTo>
                <a:cubicBezTo>
                  <a:pt x="8320406" y="5743286"/>
                  <a:pt x="8320406" y="5743286"/>
                  <a:pt x="8320406" y="5743286"/>
                </a:cubicBezTo>
                <a:cubicBezTo>
                  <a:pt x="8292465" y="5762336"/>
                  <a:pt x="8308340" y="5809326"/>
                  <a:pt x="8341360" y="5808056"/>
                </a:cubicBezTo>
                <a:close/>
                <a:moveTo>
                  <a:pt x="8201660" y="5714076"/>
                </a:moveTo>
                <a:cubicBezTo>
                  <a:pt x="8185150" y="5674706"/>
                  <a:pt x="8122920" y="5702011"/>
                  <a:pt x="8141335" y="5740746"/>
                </a:cubicBezTo>
                <a:cubicBezTo>
                  <a:pt x="8158481" y="5780751"/>
                  <a:pt x="8220075" y="5753446"/>
                  <a:pt x="8201660" y="5714076"/>
                </a:cubicBezTo>
                <a:close/>
                <a:moveTo>
                  <a:pt x="8218806" y="5950931"/>
                </a:moveTo>
                <a:cubicBezTo>
                  <a:pt x="8177531" y="5978871"/>
                  <a:pt x="8222615" y="6042371"/>
                  <a:pt x="8262620" y="6013796"/>
                </a:cubicBezTo>
                <a:cubicBezTo>
                  <a:pt x="8303260" y="5985856"/>
                  <a:pt x="8259445" y="5922356"/>
                  <a:pt x="8218806" y="5950931"/>
                </a:cubicBezTo>
                <a:close/>
                <a:moveTo>
                  <a:pt x="8232140" y="5879811"/>
                </a:moveTo>
                <a:cubicBezTo>
                  <a:pt x="8291831" y="5877906"/>
                  <a:pt x="8265795" y="5784561"/>
                  <a:pt x="8213725" y="5813771"/>
                </a:cubicBezTo>
                <a:cubicBezTo>
                  <a:pt x="8182610" y="5830916"/>
                  <a:pt x="8197850" y="5881081"/>
                  <a:pt x="8232140" y="5879811"/>
                </a:cubicBezTo>
                <a:close/>
                <a:moveTo>
                  <a:pt x="7611110" y="5964901"/>
                </a:moveTo>
                <a:cubicBezTo>
                  <a:pt x="7565390" y="5959821"/>
                  <a:pt x="7558406" y="6032211"/>
                  <a:pt x="7604760" y="6036021"/>
                </a:cubicBezTo>
                <a:cubicBezTo>
                  <a:pt x="7649845" y="6040466"/>
                  <a:pt x="7656831" y="5968711"/>
                  <a:pt x="7611110" y="5964901"/>
                </a:cubicBezTo>
                <a:close/>
                <a:moveTo>
                  <a:pt x="7439025" y="5350856"/>
                </a:moveTo>
                <a:cubicBezTo>
                  <a:pt x="7398385" y="5336886"/>
                  <a:pt x="7386320" y="5404831"/>
                  <a:pt x="7429500" y="5405466"/>
                </a:cubicBezTo>
                <a:cubicBezTo>
                  <a:pt x="7459981" y="5406736"/>
                  <a:pt x="7468870" y="5360381"/>
                  <a:pt x="7439025" y="5350856"/>
                </a:cubicBezTo>
                <a:close/>
                <a:moveTo>
                  <a:pt x="7385685" y="5516591"/>
                </a:moveTo>
                <a:cubicBezTo>
                  <a:pt x="7348856" y="5501351"/>
                  <a:pt x="7325995" y="5559136"/>
                  <a:pt x="7362825" y="5573741"/>
                </a:cubicBezTo>
                <a:cubicBezTo>
                  <a:pt x="7399656" y="5588981"/>
                  <a:pt x="7423150" y="5531196"/>
                  <a:pt x="7385685" y="5516591"/>
                </a:cubicBezTo>
                <a:close/>
                <a:moveTo>
                  <a:pt x="7458710" y="6138891"/>
                </a:moveTo>
                <a:cubicBezTo>
                  <a:pt x="7410450" y="6128096"/>
                  <a:pt x="7395210" y="6204931"/>
                  <a:pt x="7443470" y="6213821"/>
                </a:cubicBezTo>
                <a:cubicBezTo>
                  <a:pt x="7491731" y="6223981"/>
                  <a:pt x="7507606" y="6147781"/>
                  <a:pt x="7458710" y="6138891"/>
                </a:cubicBezTo>
                <a:close/>
                <a:moveTo>
                  <a:pt x="7329170" y="6103331"/>
                </a:moveTo>
                <a:cubicBezTo>
                  <a:pt x="7282815" y="6086186"/>
                  <a:pt x="7257415" y="6159846"/>
                  <a:pt x="7304406" y="6175086"/>
                </a:cubicBezTo>
                <a:cubicBezTo>
                  <a:pt x="7350125" y="6192231"/>
                  <a:pt x="7376160" y="6118571"/>
                  <a:pt x="7329170" y="6103331"/>
                </a:cubicBezTo>
                <a:close/>
                <a:moveTo>
                  <a:pt x="7297420" y="5512146"/>
                </a:moveTo>
                <a:cubicBezTo>
                  <a:pt x="7315200" y="5476586"/>
                  <a:pt x="7258685" y="5449281"/>
                  <a:pt x="7242175" y="5485476"/>
                </a:cubicBezTo>
                <a:cubicBezTo>
                  <a:pt x="7224395" y="5521036"/>
                  <a:pt x="7280275" y="5548341"/>
                  <a:pt x="7297420" y="5512146"/>
                </a:cubicBezTo>
                <a:close/>
                <a:moveTo>
                  <a:pt x="7486015" y="5944581"/>
                </a:moveTo>
                <a:cubicBezTo>
                  <a:pt x="7440931" y="5933786"/>
                  <a:pt x="7425056" y="6004271"/>
                  <a:pt x="7470140" y="6013796"/>
                </a:cubicBezTo>
                <a:cubicBezTo>
                  <a:pt x="7514590" y="6025226"/>
                  <a:pt x="7531735" y="5954106"/>
                  <a:pt x="7486015" y="5944581"/>
                </a:cubicBezTo>
                <a:close/>
                <a:moveTo>
                  <a:pt x="7364731" y="5908386"/>
                </a:moveTo>
                <a:cubicBezTo>
                  <a:pt x="7321550" y="5891876"/>
                  <a:pt x="7296785" y="5960456"/>
                  <a:pt x="7340600" y="5975696"/>
                </a:cubicBezTo>
                <a:cubicBezTo>
                  <a:pt x="7383781" y="5991571"/>
                  <a:pt x="7408545" y="5923626"/>
                  <a:pt x="7364731" y="5908386"/>
                </a:cubicBezTo>
                <a:close/>
                <a:moveTo>
                  <a:pt x="8413115" y="5589616"/>
                </a:moveTo>
                <a:cubicBezTo>
                  <a:pt x="8389620" y="5553421"/>
                  <a:pt x="8333740" y="5591521"/>
                  <a:pt x="8357870" y="5626446"/>
                </a:cubicBezTo>
                <a:cubicBezTo>
                  <a:pt x="8381365" y="5663276"/>
                  <a:pt x="8437245" y="5625176"/>
                  <a:pt x="8413115" y="5589616"/>
                </a:cubicBezTo>
                <a:close/>
                <a:moveTo>
                  <a:pt x="7696200" y="5783291"/>
                </a:moveTo>
                <a:cubicBezTo>
                  <a:pt x="7651750" y="5780116"/>
                  <a:pt x="7649845" y="5849966"/>
                  <a:pt x="7694295" y="5849331"/>
                </a:cubicBezTo>
                <a:cubicBezTo>
                  <a:pt x="7735570" y="5849966"/>
                  <a:pt x="7738110" y="5785196"/>
                  <a:pt x="7696200" y="5783291"/>
                </a:cubicBezTo>
                <a:close/>
                <a:moveTo>
                  <a:pt x="7724775" y="6150956"/>
                </a:moveTo>
                <a:cubicBezTo>
                  <a:pt x="7675245" y="6156036"/>
                  <a:pt x="7684135" y="6232871"/>
                  <a:pt x="7733031" y="6226521"/>
                </a:cubicBezTo>
                <a:cubicBezTo>
                  <a:pt x="7781925" y="6222076"/>
                  <a:pt x="7773670" y="6144606"/>
                  <a:pt x="7724775" y="6150956"/>
                </a:cubicBezTo>
                <a:close/>
                <a:moveTo>
                  <a:pt x="7638415" y="5408006"/>
                </a:moveTo>
                <a:cubicBezTo>
                  <a:pt x="7602856" y="5400386"/>
                  <a:pt x="7590790" y="5456266"/>
                  <a:pt x="7626985" y="5463251"/>
                </a:cubicBezTo>
                <a:lnTo>
                  <a:pt x="7626985" y="5463251"/>
                </a:lnTo>
                <a:cubicBezTo>
                  <a:pt x="7662545" y="5470871"/>
                  <a:pt x="7674610" y="5414991"/>
                  <a:pt x="7638415" y="5408006"/>
                </a:cubicBezTo>
                <a:close/>
                <a:moveTo>
                  <a:pt x="7578725" y="5768051"/>
                </a:moveTo>
                <a:cubicBezTo>
                  <a:pt x="7532370" y="5759161"/>
                  <a:pt x="7525385" y="5834091"/>
                  <a:pt x="7572375" y="5834091"/>
                </a:cubicBezTo>
                <a:cubicBezTo>
                  <a:pt x="7611745" y="5834726"/>
                  <a:pt x="7617460" y="5774401"/>
                  <a:pt x="7578725" y="5768051"/>
                </a:cubicBezTo>
                <a:close/>
                <a:moveTo>
                  <a:pt x="7736840" y="5967441"/>
                </a:moveTo>
                <a:cubicBezTo>
                  <a:pt x="7690485" y="5968711"/>
                  <a:pt x="7694295" y="6041736"/>
                  <a:pt x="7740015" y="6038561"/>
                </a:cubicBezTo>
                <a:cubicBezTo>
                  <a:pt x="7786370" y="6037291"/>
                  <a:pt x="7783195" y="5964901"/>
                  <a:pt x="7736840" y="5967441"/>
                </a:cubicBezTo>
                <a:close/>
                <a:moveTo>
                  <a:pt x="7591425" y="6155401"/>
                </a:moveTo>
                <a:cubicBezTo>
                  <a:pt x="7541895" y="6152226"/>
                  <a:pt x="7538720" y="6229696"/>
                  <a:pt x="7587615" y="6231601"/>
                </a:cubicBezTo>
                <a:cubicBezTo>
                  <a:pt x="7637145" y="6234141"/>
                  <a:pt x="7640956" y="6156671"/>
                  <a:pt x="7591425" y="6155401"/>
                </a:cubicBezTo>
                <a:close/>
                <a:moveTo>
                  <a:pt x="7247256" y="5858856"/>
                </a:moveTo>
                <a:cubicBezTo>
                  <a:pt x="7205981" y="5838536"/>
                  <a:pt x="7174231" y="5903941"/>
                  <a:pt x="7216775" y="5922991"/>
                </a:cubicBezTo>
                <a:cubicBezTo>
                  <a:pt x="7257415" y="5943946"/>
                  <a:pt x="7289165" y="5878541"/>
                  <a:pt x="7247256" y="5858856"/>
                </a:cubicBezTo>
                <a:close/>
                <a:moveTo>
                  <a:pt x="7557135" y="5417531"/>
                </a:moveTo>
                <a:cubicBezTo>
                  <a:pt x="7567931" y="5382606"/>
                  <a:pt x="7512685" y="5366731"/>
                  <a:pt x="7503160" y="5402291"/>
                </a:cubicBezTo>
                <a:cubicBezTo>
                  <a:pt x="7492365" y="5437216"/>
                  <a:pt x="7547610" y="5453091"/>
                  <a:pt x="7557135" y="5417531"/>
                </a:cubicBezTo>
                <a:close/>
                <a:moveTo>
                  <a:pt x="4747895" y="3863686"/>
                </a:moveTo>
                <a:cubicBezTo>
                  <a:pt x="4782820" y="3864321"/>
                  <a:pt x="4780280" y="3809076"/>
                  <a:pt x="4745990" y="3812251"/>
                </a:cubicBezTo>
                <a:cubicBezTo>
                  <a:pt x="4713605" y="3814156"/>
                  <a:pt x="4716145" y="3864321"/>
                  <a:pt x="4747895" y="3863686"/>
                </a:cubicBezTo>
                <a:close/>
                <a:moveTo>
                  <a:pt x="4721225" y="4012276"/>
                </a:moveTo>
                <a:cubicBezTo>
                  <a:pt x="4694555" y="4018626"/>
                  <a:pt x="4705350" y="4059901"/>
                  <a:pt x="4731385" y="4052281"/>
                </a:cubicBezTo>
                <a:cubicBezTo>
                  <a:pt x="4758055" y="4046566"/>
                  <a:pt x="4747260" y="4005291"/>
                  <a:pt x="4721225" y="4012276"/>
                </a:cubicBezTo>
                <a:close/>
                <a:moveTo>
                  <a:pt x="4753610" y="3786851"/>
                </a:moveTo>
                <a:cubicBezTo>
                  <a:pt x="4790440" y="3788756"/>
                  <a:pt x="4792345" y="3730971"/>
                  <a:pt x="4755515" y="3730336"/>
                </a:cubicBezTo>
                <a:cubicBezTo>
                  <a:pt x="4719320" y="3728431"/>
                  <a:pt x="4717415" y="3786216"/>
                  <a:pt x="4753610" y="3786851"/>
                </a:cubicBezTo>
                <a:close/>
                <a:moveTo>
                  <a:pt x="4721860" y="4115146"/>
                </a:moveTo>
                <a:cubicBezTo>
                  <a:pt x="4699000" y="4121496"/>
                  <a:pt x="4709160" y="4157056"/>
                  <a:pt x="4732020" y="4150706"/>
                </a:cubicBezTo>
                <a:cubicBezTo>
                  <a:pt x="4754880" y="4144356"/>
                  <a:pt x="4744720" y="4108161"/>
                  <a:pt x="4721860" y="4115146"/>
                </a:cubicBezTo>
                <a:close/>
                <a:moveTo>
                  <a:pt x="4636770" y="4238971"/>
                </a:moveTo>
                <a:cubicBezTo>
                  <a:pt x="4617085" y="4244686"/>
                  <a:pt x="4627245" y="4275801"/>
                  <a:pt x="4646295" y="4269451"/>
                </a:cubicBezTo>
                <a:cubicBezTo>
                  <a:pt x="4665980" y="4263736"/>
                  <a:pt x="4656455" y="4232621"/>
                  <a:pt x="4636770" y="4238971"/>
                </a:cubicBezTo>
                <a:close/>
                <a:moveTo>
                  <a:pt x="4652645" y="4135466"/>
                </a:moveTo>
                <a:cubicBezTo>
                  <a:pt x="4629785" y="4142451"/>
                  <a:pt x="4641215" y="4178011"/>
                  <a:pt x="4663440" y="4170391"/>
                </a:cubicBezTo>
                <a:cubicBezTo>
                  <a:pt x="4686300" y="4164041"/>
                  <a:pt x="4674870" y="4128481"/>
                  <a:pt x="4652645" y="4135466"/>
                </a:cubicBezTo>
                <a:close/>
                <a:moveTo>
                  <a:pt x="4697730" y="4220556"/>
                </a:moveTo>
                <a:cubicBezTo>
                  <a:pt x="4678045" y="4226271"/>
                  <a:pt x="4687570" y="4257386"/>
                  <a:pt x="4706620" y="4251036"/>
                </a:cubicBezTo>
                <a:cubicBezTo>
                  <a:pt x="4726940" y="4245321"/>
                  <a:pt x="4717415" y="4214206"/>
                  <a:pt x="4697730" y="4220556"/>
                </a:cubicBezTo>
                <a:close/>
                <a:moveTo>
                  <a:pt x="4655820" y="3924011"/>
                </a:moveTo>
                <a:cubicBezTo>
                  <a:pt x="4625975" y="3930361"/>
                  <a:pt x="4637405" y="3976716"/>
                  <a:pt x="4666615" y="3969096"/>
                </a:cubicBezTo>
                <a:cubicBezTo>
                  <a:pt x="4695825" y="3963381"/>
                  <a:pt x="4685030" y="3917026"/>
                  <a:pt x="4655820" y="3924011"/>
                </a:cubicBezTo>
                <a:close/>
                <a:moveTo>
                  <a:pt x="4744085" y="3906231"/>
                </a:moveTo>
                <a:cubicBezTo>
                  <a:pt x="4714240" y="3911311"/>
                  <a:pt x="4722495" y="3957666"/>
                  <a:pt x="4752340" y="3951951"/>
                </a:cubicBezTo>
                <a:cubicBezTo>
                  <a:pt x="4782185" y="3947506"/>
                  <a:pt x="4773930" y="3900516"/>
                  <a:pt x="4744085" y="3906231"/>
                </a:cubicBezTo>
                <a:close/>
                <a:moveTo>
                  <a:pt x="4800600" y="3993861"/>
                </a:moveTo>
                <a:cubicBezTo>
                  <a:pt x="4773930" y="3998941"/>
                  <a:pt x="4782820" y="4040851"/>
                  <a:pt x="4808855" y="4034501"/>
                </a:cubicBezTo>
                <a:cubicBezTo>
                  <a:pt x="4835525" y="4029421"/>
                  <a:pt x="4827270" y="3988146"/>
                  <a:pt x="4800600" y="3993861"/>
                </a:cubicBezTo>
                <a:close/>
                <a:moveTo>
                  <a:pt x="4820285" y="4185631"/>
                </a:moveTo>
                <a:cubicBezTo>
                  <a:pt x="4799965" y="4190711"/>
                  <a:pt x="4808855" y="4221826"/>
                  <a:pt x="4828540" y="4216111"/>
                </a:cubicBezTo>
                <a:cubicBezTo>
                  <a:pt x="4848225" y="4211666"/>
                  <a:pt x="4840605" y="4180551"/>
                  <a:pt x="4820285" y="4185631"/>
                </a:cubicBezTo>
                <a:close/>
                <a:moveTo>
                  <a:pt x="4812665" y="3918931"/>
                </a:moveTo>
                <a:cubicBezTo>
                  <a:pt x="4815840" y="3948776"/>
                  <a:pt x="4862830" y="3943696"/>
                  <a:pt x="4859020" y="3913216"/>
                </a:cubicBezTo>
                <a:cubicBezTo>
                  <a:pt x="4855845" y="3883371"/>
                  <a:pt x="4808855" y="3889086"/>
                  <a:pt x="4812665" y="3918931"/>
                </a:cubicBezTo>
                <a:close/>
                <a:moveTo>
                  <a:pt x="4813935" y="4109431"/>
                </a:moveTo>
                <a:cubicBezTo>
                  <a:pt x="4808220" y="4086571"/>
                  <a:pt x="4772025" y="4095461"/>
                  <a:pt x="4778375" y="4118321"/>
                </a:cubicBezTo>
                <a:cubicBezTo>
                  <a:pt x="4784090" y="4141816"/>
                  <a:pt x="4820285" y="4132291"/>
                  <a:pt x="4813935" y="4109431"/>
                </a:cubicBezTo>
                <a:close/>
                <a:moveTo>
                  <a:pt x="4819650" y="3833206"/>
                </a:moveTo>
                <a:cubicBezTo>
                  <a:pt x="4819650" y="3847176"/>
                  <a:pt x="4831715" y="3858606"/>
                  <a:pt x="4845685" y="3858606"/>
                </a:cubicBezTo>
                <a:cubicBezTo>
                  <a:pt x="4879340" y="3858606"/>
                  <a:pt x="4878705" y="3805901"/>
                  <a:pt x="4845050" y="3807171"/>
                </a:cubicBezTo>
                <a:cubicBezTo>
                  <a:pt x="4830445" y="3807806"/>
                  <a:pt x="4819015" y="3819236"/>
                  <a:pt x="4819650" y="3833206"/>
                </a:cubicBezTo>
                <a:close/>
                <a:moveTo>
                  <a:pt x="4758690" y="4202776"/>
                </a:moveTo>
                <a:cubicBezTo>
                  <a:pt x="4739005" y="4207856"/>
                  <a:pt x="4747895" y="4239606"/>
                  <a:pt x="4767580" y="4233256"/>
                </a:cubicBezTo>
                <a:cubicBezTo>
                  <a:pt x="4787265" y="4228176"/>
                  <a:pt x="4779010" y="4196426"/>
                  <a:pt x="4758690" y="4202776"/>
                </a:cubicBezTo>
                <a:close/>
                <a:moveTo>
                  <a:pt x="4860290" y="3794471"/>
                </a:moveTo>
                <a:cubicBezTo>
                  <a:pt x="4894580" y="3795106"/>
                  <a:pt x="4897755" y="3741766"/>
                  <a:pt x="4863465" y="3737956"/>
                </a:cubicBezTo>
                <a:cubicBezTo>
                  <a:pt x="4827270" y="3732876"/>
                  <a:pt x="4820285" y="3790026"/>
                  <a:pt x="4857115" y="3793836"/>
                </a:cubicBezTo>
                <a:lnTo>
                  <a:pt x="4857115" y="3793836"/>
                </a:lnTo>
                <a:cubicBezTo>
                  <a:pt x="4857750" y="3794471"/>
                  <a:pt x="4859020" y="3794471"/>
                  <a:pt x="4860290" y="3794471"/>
                </a:cubicBezTo>
                <a:close/>
                <a:moveTo>
                  <a:pt x="4583430" y="4158326"/>
                </a:moveTo>
                <a:cubicBezTo>
                  <a:pt x="4560570" y="4165946"/>
                  <a:pt x="4573270" y="4200871"/>
                  <a:pt x="4595495" y="4193251"/>
                </a:cubicBezTo>
                <a:cubicBezTo>
                  <a:pt x="4618355" y="4185631"/>
                  <a:pt x="4606290" y="4150071"/>
                  <a:pt x="4583430" y="4158326"/>
                </a:cubicBezTo>
                <a:close/>
                <a:moveTo>
                  <a:pt x="4396105" y="4322791"/>
                </a:moveTo>
                <a:cubicBezTo>
                  <a:pt x="4377055" y="4329776"/>
                  <a:pt x="4388485" y="4360256"/>
                  <a:pt x="4407535" y="4352636"/>
                </a:cubicBezTo>
                <a:cubicBezTo>
                  <a:pt x="4426585" y="4345651"/>
                  <a:pt x="4415790" y="4315806"/>
                  <a:pt x="4396105" y="4322791"/>
                </a:cubicBezTo>
                <a:close/>
                <a:moveTo>
                  <a:pt x="4460875" y="4242146"/>
                </a:moveTo>
                <a:cubicBezTo>
                  <a:pt x="4483100" y="4233891"/>
                  <a:pt x="4469765" y="4198966"/>
                  <a:pt x="4447540" y="4207856"/>
                </a:cubicBezTo>
                <a:cubicBezTo>
                  <a:pt x="4425315" y="4216111"/>
                  <a:pt x="4439285" y="4251036"/>
                  <a:pt x="4460875" y="4242146"/>
                </a:cubicBezTo>
                <a:close/>
                <a:moveTo>
                  <a:pt x="4455795" y="4301201"/>
                </a:moveTo>
                <a:cubicBezTo>
                  <a:pt x="4436110" y="4308186"/>
                  <a:pt x="4447540" y="4338666"/>
                  <a:pt x="4466590" y="4331046"/>
                </a:cubicBezTo>
                <a:cubicBezTo>
                  <a:pt x="4486275" y="4324061"/>
                  <a:pt x="4475480" y="4293581"/>
                  <a:pt x="4455795" y="4301201"/>
                </a:cubicBezTo>
                <a:close/>
                <a:moveTo>
                  <a:pt x="4337050" y="4345651"/>
                </a:moveTo>
                <a:cubicBezTo>
                  <a:pt x="4317365" y="4352636"/>
                  <a:pt x="4329430" y="4383116"/>
                  <a:pt x="4348480" y="4375496"/>
                </a:cubicBezTo>
                <a:cubicBezTo>
                  <a:pt x="4367530" y="4368511"/>
                  <a:pt x="4356100" y="4338031"/>
                  <a:pt x="4337050" y="4345651"/>
                </a:cubicBezTo>
                <a:close/>
                <a:moveTo>
                  <a:pt x="4516120" y="4097366"/>
                </a:moveTo>
                <a:cubicBezTo>
                  <a:pt x="4507230" y="4071966"/>
                  <a:pt x="4467225" y="4086571"/>
                  <a:pt x="4477385" y="4111971"/>
                </a:cubicBezTo>
                <a:cubicBezTo>
                  <a:pt x="4486275" y="4137371"/>
                  <a:pt x="4525645" y="4122131"/>
                  <a:pt x="4516120" y="4097366"/>
                </a:cubicBezTo>
                <a:close/>
                <a:moveTo>
                  <a:pt x="4394835" y="4268816"/>
                </a:moveTo>
                <a:cubicBezTo>
                  <a:pt x="4417060" y="4259926"/>
                  <a:pt x="4402455" y="4225636"/>
                  <a:pt x="4380865" y="4235161"/>
                </a:cubicBezTo>
                <a:cubicBezTo>
                  <a:pt x="4358640" y="4243416"/>
                  <a:pt x="4372610" y="4277706"/>
                  <a:pt x="4394835" y="4268816"/>
                </a:cubicBezTo>
                <a:close/>
                <a:moveTo>
                  <a:pt x="4338955" y="4145626"/>
                </a:moveTo>
                <a:cubicBezTo>
                  <a:pt x="4314190" y="4155786"/>
                  <a:pt x="4331335" y="4195156"/>
                  <a:pt x="4355465" y="4183726"/>
                </a:cubicBezTo>
                <a:cubicBezTo>
                  <a:pt x="4380865" y="4173566"/>
                  <a:pt x="4363720" y="4134831"/>
                  <a:pt x="4338955" y="4145626"/>
                </a:cubicBezTo>
                <a:close/>
                <a:moveTo>
                  <a:pt x="4648835" y="3788121"/>
                </a:moveTo>
                <a:cubicBezTo>
                  <a:pt x="4686300" y="3788756"/>
                  <a:pt x="4685030" y="3729066"/>
                  <a:pt x="4646930" y="3731606"/>
                </a:cubicBezTo>
                <a:cubicBezTo>
                  <a:pt x="4612005" y="3732876"/>
                  <a:pt x="4613275" y="3788756"/>
                  <a:pt x="4648835" y="3788121"/>
                </a:cubicBezTo>
                <a:close/>
                <a:moveTo>
                  <a:pt x="4516120" y="4279611"/>
                </a:moveTo>
                <a:cubicBezTo>
                  <a:pt x="4496435" y="4285961"/>
                  <a:pt x="4507230" y="4316441"/>
                  <a:pt x="4526915" y="4309456"/>
                </a:cubicBezTo>
                <a:cubicBezTo>
                  <a:pt x="4545965" y="4303106"/>
                  <a:pt x="4535170" y="4272626"/>
                  <a:pt x="4516120" y="4279611"/>
                </a:cubicBezTo>
                <a:close/>
                <a:moveTo>
                  <a:pt x="5712460" y="4567266"/>
                </a:moveTo>
                <a:cubicBezTo>
                  <a:pt x="5695950" y="4579966"/>
                  <a:pt x="5692775" y="4604096"/>
                  <a:pt x="5706110" y="4620606"/>
                </a:cubicBezTo>
                <a:lnTo>
                  <a:pt x="5706110" y="4620606"/>
                </a:lnTo>
                <a:cubicBezTo>
                  <a:pt x="5735955" y="4659976"/>
                  <a:pt x="5796915" y="4612351"/>
                  <a:pt x="5766435" y="4573616"/>
                </a:cubicBezTo>
                <a:cubicBezTo>
                  <a:pt x="5753100" y="4557741"/>
                  <a:pt x="5728970" y="4554566"/>
                  <a:pt x="5712460" y="4567266"/>
                </a:cubicBezTo>
                <a:close/>
                <a:moveTo>
                  <a:pt x="4655820" y="3875116"/>
                </a:moveTo>
                <a:cubicBezTo>
                  <a:pt x="4688840" y="3870036"/>
                  <a:pt x="4680585" y="3818601"/>
                  <a:pt x="4647565" y="3824316"/>
                </a:cubicBezTo>
                <a:cubicBezTo>
                  <a:pt x="4614545" y="3828761"/>
                  <a:pt x="4622800" y="3880831"/>
                  <a:pt x="4655820" y="3875116"/>
                </a:cubicBezTo>
                <a:close/>
                <a:moveTo>
                  <a:pt x="4629150" y="4059266"/>
                </a:moveTo>
                <a:cubicBezTo>
                  <a:pt x="4636770" y="4085301"/>
                  <a:pt x="4676775" y="4073236"/>
                  <a:pt x="4669155" y="4047201"/>
                </a:cubicBezTo>
                <a:cubicBezTo>
                  <a:pt x="4661535" y="4021801"/>
                  <a:pt x="4620895" y="4033866"/>
                  <a:pt x="4629150" y="4059266"/>
                </a:cubicBezTo>
                <a:close/>
                <a:moveTo>
                  <a:pt x="4576445" y="4258656"/>
                </a:moveTo>
                <a:cubicBezTo>
                  <a:pt x="4556760" y="4265006"/>
                  <a:pt x="4566920" y="4295486"/>
                  <a:pt x="4586605" y="4288501"/>
                </a:cubicBezTo>
                <a:cubicBezTo>
                  <a:pt x="4605655" y="4282786"/>
                  <a:pt x="4595495" y="4252306"/>
                  <a:pt x="4576445" y="4258656"/>
                </a:cubicBezTo>
                <a:close/>
                <a:moveTo>
                  <a:pt x="4515485" y="4182456"/>
                </a:moveTo>
                <a:cubicBezTo>
                  <a:pt x="4492625" y="4190076"/>
                  <a:pt x="4505960" y="4225636"/>
                  <a:pt x="4528185" y="4216746"/>
                </a:cubicBezTo>
                <a:cubicBezTo>
                  <a:pt x="4550410" y="4209126"/>
                  <a:pt x="4537710" y="4174201"/>
                  <a:pt x="4515485" y="4182456"/>
                </a:cubicBezTo>
                <a:close/>
                <a:moveTo>
                  <a:pt x="4578985" y="4097366"/>
                </a:moveTo>
                <a:cubicBezTo>
                  <a:pt x="4605020" y="4089111"/>
                  <a:pt x="4591050" y="4049106"/>
                  <a:pt x="4565650" y="4057996"/>
                </a:cubicBezTo>
                <a:cubicBezTo>
                  <a:pt x="4539615" y="4066251"/>
                  <a:pt x="4553585" y="4106256"/>
                  <a:pt x="4578985" y="4097366"/>
                </a:cubicBezTo>
                <a:close/>
                <a:moveTo>
                  <a:pt x="4884420" y="4092921"/>
                </a:moveTo>
                <a:cubicBezTo>
                  <a:pt x="4879340" y="4069426"/>
                  <a:pt x="4843145" y="4077681"/>
                  <a:pt x="4848860" y="4101176"/>
                </a:cubicBezTo>
                <a:cubicBezTo>
                  <a:pt x="4853305" y="4124671"/>
                  <a:pt x="4889500" y="4116416"/>
                  <a:pt x="4884420" y="4092921"/>
                </a:cubicBezTo>
                <a:close/>
                <a:moveTo>
                  <a:pt x="5352415" y="4140546"/>
                </a:moveTo>
                <a:cubicBezTo>
                  <a:pt x="5337175" y="4154516"/>
                  <a:pt x="5335905" y="4178646"/>
                  <a:pt x="5349875" y="4194521"/>
                </a:cubicBezTo>
                <a:lnTo>
                  <a:pt x="5349875" y="4194521"/>
                </a:lnTo>
                <a:cubicBezTo>
                  <a:pt x="5382895" y="4231351"/>
                  <a:pt x="5440045" y="4179281"/>
                  <a:pt x="5406390" y="4143086"/>
                </a:cubicBezTo>
                <a:cubicBezTo>
                  <a:pt x="5392420" y="4127211"/>
                  <a:pt x="5368290" y="4126576"/>
                  <a:pt x="5352415" y="4140546"/>
                </a:cubicBezTo>
                <a:close/>
                <a:moveTo>
                  <a:pt x="5534025" y="4085301"/>
                </a:moveTo>
                <a:cubicBezTo>
                  <a:pt x="5528945" y="4080221"/>
                  <a:pt x="5522595" y="4077681"/>
                  <a:pt x="5516245" y="4077046"/>
                </a:cubicBezTo>
                <a:cubicBezTo>
                  <a:pt x="5527675" y="4077681"/>
                  <a:pt x="5539105" y="4070696"/>
                  <a:pt x="5544820" y="4052916"/>
                </a:cubicBezTo>
                <a:cubicBezTo>
                  <a:pt x="5555615" y="4054186"/>
                  <a:pt x="5566410" y="4049106"/>
                  <a:pt x="5572125" y="4039581"/>
                </a:cubicBezTo>
                <a:cubicBezTo>
                  <a:pt x="5574665" y="4042756"/>
                  <a:pt x="5577205" y="4045296"/>
                  <a:pt x="5581015" y="4046566"/>
                </a:cubicBezTo>
                <a:cubicBezTo>
                  <a:pt x="5558790" y="4045931"/>
                  <a:pt x="5555615" y="4080221"/>
                  <a:pt x="5578475" y="4082761"/>
                </a:cubicBezTo>
                <a:lnTo>
                  <a:pt x="5578475" y="4082761"/>
                </a:lnTo>
                <a:cubicBezTo>
                  <a:pt x="5593080" y="4085301"/>
                  <a:pt x="5605145" y="4067521"/>
                  <a:pt x="5596255" y="4054821"/>
                </a:cubicBezTo>
                <a:cubicBezTo>
                  <a:pt x="5602605" y="4056726"/>
                  <a:pt x="5610225" y="4054821"/>
                  <a:pt x="5614670" y="4050376"/>
                </a:cubicBezTo>
                <a:cubicBezTo>
                  <a:pt x="5653405" y="4057361"/>
                  <a:pt x="5648960" y="3992591"/>
                  <a:pt x="5611495" y="4005926"/>
                </a:cubicBezTo>
                <a:cubicBezTo>
                  <a:pt x="5601335" y="3993861"/>
                  <a:pt x="5580380" y="3995131"/>
                  <a:pt x="5571490" y="4008466"/>
                </a:cubicBezTo>
                <a:cubicBezTo>
                  <a:pt x="5568315" y="4004021"/>
                  <a:pt x="5564505" y="4000211"/>
                  <a:pt x="5559425" y="3998306"/>
                </a:cubicBezTo>
                <a:cubicBezTo>
                  <a:pt x="5560695" y="3983066"/>
                  <a:pt x="5544185" y="3969731"/>
                  <a:pt x="5529580" y="3975446"/>
                </a:cubicBezTo>
                <a:cubicBezTo>
                  <a:pt x="5525770" y="3955126"/>
                  <a:pt x="5496560" y="3949411"/>
                  <a:pt x="5484495" y="3965921"/>
                </a:cubicBezTo>
                <a:cubicBezTo>
                  <a:pt x="5481320" y="3946236"/>
                  <a:pt x="5455285" y="3936076"/>
                  <a:pt x="5440045" y="3948776"/>
                </a:cubicBezTo>
                <a:cubicBezTo>
                  <a:pt x="5444490" y="3896071"/>
                  <a:pt x="5363210" y="3922106"/>
                  <a:pt x="5396865" y="3962746"/>
                </a:cubicBezTo>
                <a:cubicBezTo>
                  <a:pt x="5387340" y="3975446"/>
                  <a:pt x="5389880" y="3993226"/>
                  <a:pt x="5400675" y="4003386"/>
                </a:cubicBezTo>
                <a:cubicBezTo>
                  <a:pt x="5391785" y="4009101"/>
                  <a:pt x="5385435" y="4019896"/>
                  <a:pt x="5385435" y="4030056"/>
                </a:cubicBezTo>
                <a:cubicBezTo>
                  <a:pt x="5350510" y="4010371"/>
                  <a:pt x="5314315" y="4060536"/>
                  <a:pt x="5344795" y="4087841"/>
                </a:cubicBezTo>
                <a:cubicBezTo>
                  <a:pt x="5366385" y="4109431"/>
                  <a:pt x="5406390" y="4091016"/>
                  <a:pt x="5404485" y="4061171"/>
                </a:cubicBezTo>
                <a:cubicBezTo>
                  <a:pt x="5410835" y="4064346"/>
                  <a:pt x="5417820" y="4064981"/>
                  <a:pt x="5424805" y="4063711"/>
                </a:cubicBezTo>
                <a:cubicBezTo>
                  <a:pt x="5427980" y="4066886"/>
                  <a:pt x="5432425" y="4068791"/>
                  <a:pt x="5437505" y="4068791"/>
                </a:cubicBezTo>
                <a:cubicBezTo>
                  <a:pt x="5453380" y="4069426"/>
                  <a:pt x="5461635" y="4048471"/>
                  <a:pt x="5450840" y="4037676"/>
                </a:cubicBezTo>
                <a:cubicBezTo>
                  <a:pt x="5452110" y="4031961"/>
                  <a:pt x="5452110" y="4026881"/>
                  <a:pt x="5450205" y="4021166"/>
                </a:cubicBezTo>
                <a:cubicBezTo>
                  <a:pt x="5459730" y="4018626"/>
                  <a:pt x="5466080" y="4008466"/>
                  <a:pt x="5464175" y="3998306"/>
                </a:cubicBezTo>
                <a:cubicBezTo>
                  <a:pt x="5469890" y="3996401"/>
                  <a:pt x="5475605" y="3993226"/>
                  <a:pt x="5478780" y="3987511"/>
                </a:cubicBezTo>
                <a:cubicBezTo>
                  <a:pt x="5481320" y="3998306"/>
                  <a:pt x="5492115" y="4007196"/>
                  <a:pt x="5503545" y="4007196"/>
                </a:cubicBezTo>
                <a:cubicBezTo>
                  <a:pt x="5501640" y="4010371"/>
                  <a:pt x="5501005" y="4014181"/>
                  <a:pt x="5501640" y="4017356"/>
                </a:cubicBezTo>
                <a:cubicBezTo>
                  <a:pt x="5465445" y="4037676"/>
                  <a:pt x="5488940" y="4072601"/>
                  <a:pt x="5513070" y="4075776"/>
                </a:cubicBezTo>
                <a:cubicBezTo>
                  <a:pt x="5491480" y="4075776"/>
                  <a:pt x="5470525" y="4098001"/>
                  <a:pt x="5480685" y="4120861"/>
                </a:cubicBezTo>
                <a:cubicBezTo>
                  <a:pt x="5476240" y="4118321"/>
                  <a:pt x="5471160" y="4116416"/>
                  <a:pt x="5465445" y="4116416"/>
                </a:cubicBezTo>
                <a:cubicBezTo>
                  <a:pt x="5470525" y="4081491"/>
                  <a:pt x="5415915" y="4098636"/>
                  <a:pt x="5440045" y="4124036"/>
                </a:cubicBezTo>
                <a:cubicBezTo>
                  <a:pt x="5384165" y="4185631"/>
                  <a:pt x="5514975" y="4218651"/>
                  <a:pt x="5495290" y="4138006"/>
                </a:cubicBezTo>
                <a:cubicBezTo>
                  <a:pt x="5530215" y="4158961"/>
                  <a:pt x="5563870" y="4110066"/>
                  <a:pt x="5534025" y="4085301"/>
                </a:cubicBezTo>
                <a:close/>
                <a:moveTo>
                  <a:pt x="5446395" y="4244051"/>
                </a:moveTo>
                <a:cubicBezTo>
                  <a:pt x="5408295" y="4275801"/>
                  <a:pt x="5459730" y="4334856"/>
                  <a:pt x="5496560" y="4301201"/>
                </a:cubicBezTo>
                <a:cubicBezTo>
                  <a:pt x="5534025" y="4270086"/>
                  <a:pt x="5483225" y="4211031"/>
                  <a:pt x="5446395" y="4244051"/>
                </a:cubicBezTo>
                <a:close/>
                <a:moveTo>
                  <a:pt x="5323840" y="4102446"/>
                </a:moveTo>
                <a:cubicBezTo>
                  <a:pt x="5303520" y="4103716"/>
                  <a:pt x="5305425" y="4135466"/>
                  <a:pt x="5325745" y="4134196"/>
                </a:cubicBezTo>
                <a:cubicBezTo>
                  <a:pt x="5346065" y="4132926"/>
                  <a:pt x="5344160" y="4100541"/>
                  <a:pt x="5323840" y="4102446"/>
                </a:cubicBezTo>
                <a:close/>
                <a:moveTo>
                  <a:pt x="5387340" y="4098636"/>
                </a:moveTo>
                <a:cubicBezTo>
                  <a:pt x="5367020" y="4099271"/>
                  <a:pt x="5367655" y="4131656"/>
                  <a:pt x="5388610" y="4130386"/>
                </a:cubicBezTo>
                <a:cubicBezTo>
                  <a:pt x="5409565" y="4130386"/>
                  <a:pt x="5407660" y="4098001"/>
                  <a:pt x="5387340" y="4098636"/>
                </a:cubicBezTo>
                <a:close/>
                <a:moveTo>
                  <a:pt x="5220970" y="4030056"/>
                </a:moveTo>
                <a:cubicBezTo>
                  <a:pt x="5196840" y="4030691"/>
                  <a:pt x="5198745" y="4068156"/>
                  <a:pt x="5222875" y="4066886"/>
                </a:cubicBezTo>
                <a:cubicBezTo>
                  <a:pt x="5247005" y="4066251"/>
                  <a:pt x="5245100" y="4028786"/>
                  <a:pt x="5220970" y="4030056"/>
                </a:cubicBezTo>
                <a:close/>
                <a:moveTo>
                  <a:pt x="5311775" y="4042756"/>
                </a:moveTo>
                <a:cubicBezTo>
                  <a:pt x="5288280" y="4000846"/>
                  <a:pt x="5215890" y="4054821"/>
                  <a:pt x="5255260" y="4093556"/>
                </a:cubicBezTo>
                <a:cubicBezTo>
                  <a:pt x="5288280" y="4128481"/>
                  <a:pt x="5342890" y="4078316"/>
                  <a:pt x="5311775" y="4042756"/>
                </a:cubicBezTo>
                <a:close/>
                <a:moveTo>
                  <a:pt x="5260340" y="4106891"/>
                </a:moveTo>
                <a:cubicBezTo>
                  <a:pt x="5239385" y="4108161"/>
                  <a:pt x="5243195" y="4140546"/>
                  <a:pt x="5263515" y="4138641"/>
                </a:cubicBezTo>
                <a:lnTo>
                  <a:pt x="5263515" y="4138641"/>
                </a:lnTo>
                <a:cubicBezTo>
                  <a:pt x="5283835" y="4137371"/>
                  <a:pt x="5280660" y="4104986"/>
                  <a:pt x="5260340" y="4106891"/>
                </a:cubicBezTo>
                <a:close/>
                <a:moveTo>
                  <a:pt x="5732780" y="4475826"/>
                </a:moveTo>
                <a:cubicBezTo>
                  <a:pt x="5797550" y="4471381"/>
                  <a:pt x="5761355" y="4373591"/>
                  <a:pt x="5709285" y="4413596"/>
                </a:cubicBezTo>
                <a:cubicBezTo>
                  <a:pt x="5684520" y="4433916"/>
                  <a:pt x="5701030" y="4477096"/>
                  <a:pt x="5732780" y="4475826"/>
                </a:cubicBezTo>
                <a:close/>
                <a:moveTo>
                  <a:pt x="5716270" y="4252941"/>
                </a:moveTo>
                <a:cubicBezTo>
                  <a:pt x="5685790" y="4222461"/>
                  <a:pt x="5638800" y="4270721"/>
                  <a:pt x="5669915" y="4300566"/>
                </a:cubicBezTo>
                <a:cubicBezTo>
                  <a:pt x="5700395" y="4331046"/>
                  <a:pt x="5747385" y="4282151"/>
                  <a:pt x="5716270" y="4252941"/>
                </a:cubicBezTo>
                <a:close/>
                <a:moveTo>
                  <a:pt x="5196205" y="4113876"/>
                </a:moveTo>
                <a:cubicBezTo>
                  <a:pt x="5175885" y="4115781"/>
                  <a:pt x="5179695" y="4148166"/>
                  <a:pt x="5200015" y="4145626"/>
                </a:cubicBezTo>
                <a:cubicBezTo>
                  <a:pt x="5220970" y="4143086"/>
                  <a:pt x="5217160" y="4110701"/>
                  <a:pt x="5196205" y="4113876"/>
                </a:cubicBezTo>
                <a:close/>
                <a:moveTo>
                  <a:pt x="5555615" y="4282151"/>
                </a:moveTo>
                <a:cubicBezTo>
                  <a:pt x="5621655" y="4277706"/>
                  <a:pt x="5582285" y="4178011"/>
                  <a:pt x="5530850" y="4220556"/>
                </a:cubicBezTo>
                <a:cubicBezTo>
                  <a:pt x="5507990" y="4241511"/>
                  <a:pt x="5525135" y="4283421"/>
                  <a:pt x="5555615" y="4282151"/>
                </a:cubicBezTo>
                <a:close/>
                <a:moveTo>
                  <a:pt x="5626100" y="4458046"/>
                </a:moveTo>
                <a:cubicBezTo>
                  <a:pt x="5586730" y="4488526"/>
                  <a:pt x="5635625" y="4548851"/>
                  <a:pt x="5673725" y="4517736"/>
                </a:cubicBezTo>
                <a:cubicBezTo>
                  <a:pt x="5712460" y="4487256"/>
                  <a:pt x="5664200" y="4426296"/>
                  <a:pt x="5626100" y="4458046"/>
                </a:cubicBezTo>
                <a:close/>
                <a:moveTo>
                  <a:pt x="5537200" y="4350096"/>
                </a:moveTo>
                <a:cubicBezTo>
                  <a:pt x="5498465" y="4381211"/>
                  <a:pt x="5548630" y="4440901"/>
                  <a:pt x="5586095" y="4408516"/>
                </a:cubicBezTo>
                <a:cubicBezTo>
                  <a:pt x="5624830" y="4378036"/>
                  <a:pt x="5574665" y="4317711"/>
                  <a:pt x="5537200" y="4350096"/>
                </a:cubicBezTo>
                <a:close/>
                <a:moveTo>
                  <a:pt x="5645150" y="4378036"/>
                </a:moveTo>
                <a:cubicBezTo>
                  <a:pt x="5710555" y="4373591"/>
                  <a:pt x="5673090" y="4275166"/>
                  <a:pt x="5621020" y="4315806"/>
                </a:cubicBezTo>
                <a:cubicBezTo>
                  <a:pt x="5596890" y="4336761"/>
                  <a:pt x="5614035" y="4379306"/>
                  <a:pt x="5645150" y="4378036"/>
                </a:cubicBezTo>
                <a:close/>
                <a:moveTo>
                  <a:pt x="5626100" y="4167851"/>
                </a:moveTo>
                <a:cubicBezTo>
                  <a:pt x="5594985" y="4138006"/>
                  <a:pt x="5549265" y="4188171"/>
                  <a:pt x="5581015" y="4216746"/>
                </a:cubicBezTo>
                <a:cubicBezTo>
                  <a:pt x="5612765" y="4245956"/>
                  <a:pt x="5658485" y="4196426"/>
                  <a:pt x="5626100" y="4167851"/>
                </a:cubicBezTo>
                <a:close/>
                <a:moveTo>
                  <a:pt x="5013325" y="3929726"/>
                </a:moveTo>
                <a:cubicBezTo>
                  <a:pt x="5043805" y="3930361"/>
                  <a:pt x="5043805" y="3882736"/>
                  <a:pt x="5013325" y="3883371"/>
                </a:cubicBezTo>
                <a:cubicBezTo>
                  <a:pt x="4982845" y="3882736"/>
                  <a:pt x="4982845" y="3929726"/>
                  <a:pt x="5013325" y="3929726"/>
                </a:cubicBezTo>
                <a:close/>
                <a:moveTo>
                  <a:pt x="4961255" y="3967826"/>
                </a:moveTo>
                <a:cubicBezTo>
                  <a:pt x="4933950" y="3970366"/>
                  <a:pt x="4939030" y="4012911"/>
                  <a:pt x="4966335" y="4009101"/>
                </a:cubicBezTo>
                <a:cubicBezTo>
                  <a:pt x="4993005" y="4006561"/>
                  <a:pt x="4987925" y="3964651"/>
                  <a:pt x="4961255" y="3967826"/>
                </a:cubicBezTo>
                <a:close/>
                <a:moveTo>
                  <a:pt x="5007610" y="4088476"/>
                </a:moveTo>
                <a:cubicBezTo>
                  <a:pt x="5033010" y="4088476"/>
                  <a:pt x="5029835" y="4047836"/>
                  <a:pt x="5005070" y="4052281"/>
                </a:cubicBezTo>
                <a:cubicBezTo>
                  <a:pt x="4982845" y="4055456"/>
                  <a:pt x="4986020" y="4089111"/>
                  <a:pt x="5007610" y="4088476"/>
                </a:cubicBezTo>
                <a:close/>
                <a:moveTo>
                  <a:pt x="4882515" y="4170391"/>
                </a:moveTo>
                <a:cubicBezTo>
                  <a:pt x="4862195" y="4174836"/>
                  <a:pt x="4869815" y="4206586"/>
                  <a:pt x="4890135" y="4201506"/>
                </a:cubicBezTo>
                <a:cubicBezTo>
                  <a:pt x="4909820" y="4197061"/>
                  <a:pt x="4902200" y="4165311"/>
                  <a:pt x="4882515" y="4170391"/>
                </a:cubicBezTo>
                <a:close/>
                <a:moveTo>
                  <a:pt x="4944745" y="4156421"/>
                </a:moveTo>
                <a:cubicBezTo>
                  <a:pt x="4924425" y="4160231"/>
                  <a:pt x="4931410" y="4191981"/>
                  <a:pt x="4951730" y="4187536"/>
                </a:cubicBezTo>
                <a:cubicBezTo>
                  <a:pt x="4971415" y="4183091"/>
                  <a:pt x="4964430" y="4151341"/>
                  <a:pt x="4944745" y="4156421"/>
                </a:cubicBezTo>
                <a:close/>
                <a:moveTo>
                  <a:pt x="4880610" y="3979256"/>
                </a:moveTo>
                <a:cubicBezTo>
                  <a:pt x="4853940" y="3983066"/>
                  <a:pt x="4860925" y="4024976"/>
                  <a:pt x="4887595" y="4020531"/>
                </a:cubicBezTo>
                <a:cubicBezTo>
                  <a:pt x="4914265" y="4016721"/>
                  <a:pt x="4907280" y="3974811"/>
                  <a:pt x="4880610" y="3979256"/>
                </a:cubicBezTo>
                <a:close/>
                <a:moveTo>
                  <a:pt x="4940300" y="4100541"/>
                </a:moveTo>
                <a:cubicBezTo>
                  <a:pt x="4963795" y="4096731"/>
                  <a:pt x="4956810" y="4059901"/>
                  <a:pt x="4933315" y="4064346"/>
                </a:cubicBezTo>
                <a:cubicBezTo>
                  <a:pt x="4909820" y="4068791"/>
                  <a:pt x="4916805" y="4105621"/>
                  <a:pt x="4940300" y="4100541"/>
                </a:cubicBezTo>
                <a:close/>
                <a:moveTo>
                  <a:pt x="4923155" y="3885276"/>
                </a:moveTo>
                <a:cubicBezTo>
                  <a:pt x="4892675" y="3886546"/>
                  <a:pt x="4895850" y="3934171"/>
                  <a:pt x="4925695" y="3931631"/>
                </a:cubicBezTo>
                <a:cubicBezTo>
                  <a:pt x="4956175" y="3930361"/>
                  <a:pt x="4953000" y="3883371"/>
                  <a:pt x="4923155" y="3885276"/>
                </a:cubicBezTo>
                <a:close/>
                <a:moveTo>
                  <a:pt x="5076825" y="4042121"/>
                </a:moveTo>
                <a:cubicBezTo>
                  <a:pt x="5052695" y="4044661"/>
                  <a:pt x="5057775" y="4081491"/>
                  <a:pt x="5081270" y="4078316"/>
                </a:cubicBezTo>
                <a:cubicBezTo>
                  <a:pt x="5104765" y="4076411"/>
                  <a:pt x="5100320" y="4038946"/>
                  <a:pt x="5076825" y="4042121"/>
                </a:cubicBezTo>
                <a:close/>
                <a:moveTo>
                  <a:pt x="5125085" y="3910676"/>
                </a:moveTo>
                <a:cubicBezTo>
                  <a:pt x="5125720" y="3902421"/>
                  <a:pt x="5121275" y="3894801"/>
                  <a:pt x="5114925" y="3890356"/>
                </a:cubicBezTo>
                <a:cubicBezTo>
                  <a:pt x="5116195" y="3887181"/>
                  <a:pt x="5117465" y="3884006"/>
                  <a:pt x="5118100" y="3880831"/>
                </a:cubicBezTo>
                <a:cubicBezTo>
                  <a:pt x="5122545" y="3884641"/>
                  <a:pt x="5128895" y="3887181"/>
                  <a:pt x="5134610" y="3887181"/>
                </a:cubicBezTo>
                <a:cubicBezTo>
                  <a:pt x="5132070" y="3906231"/>
                  <a:pt x="5148580" y="3925916"/>
                  <a:pt x="5168265" y="3926551"/>
                </a:cubicBezTo>
                <a:cubicBezTo>
                  <a:pt x="5168900" y="3928456"/>
                  <a:pt x="5170170" y="3930996"/>
                  <a:pt x="5171440" y="3932901"/>
                </a:cubicBezTo>
                <a:cubicBezTo>
                  <a:pt x="5115560" y="3950681"/>
                  <a:pt x="5158740" y="4034501"/>
                  <a:pt x="5205730" y="3999576"/>
                </a:cubicBezTo>
                <a:cubicBezTo>
                  <a:pt x="5220335" y="3998306"/>
                  <a:pt x="5229225" y="3979891"/>
                  <a:pt x="5220970" y="3967826"/>
                </a:cubicBezTo>
                <a:cubicBezTo>
                  <a:pt x="5220970" y="3955761"/>
                  <a:pt x="5213985" y="3943696"/>
                  <a:pt x="5203190" y="3937346"/>
                </a:cubicBezTo>
                <a:cubicBezTo>
                  <a:pt x="5208905" y="3932901"/>
                  <a:pt x="5213350" y="3925281"/>
                  <a:pt x="5212715" y="3917661"/>
                </a:cubicBezTo>
                <a:cubicBezTo>
                  <a:pt x="5226050" y="3921471"/>
                  <a:pt x="5241925" y="3915756"/>
                  <a:pt x="5248910" y="3903056"/>
                </a:cubicBezTo>
                <a:cubicBezTo>
                  <a:pt x="5300980" y="3932901"/>
                  <a:pt x="5310505" y="3835111"/>
                  <a:pt x="5253355" y="3854796"/>
                </a:cubicBezTo>
                <a:cubicBezTo>
                  <a:pt x="5243830" y="3821141"/>
                  <a:pt x="5190490" y="3831301"/>
                  <a:pt x="5193665" y="3866226"/>
                </a:cubicBezTo>
                <a:cubicBezTo>
                  <a:pt x="5191760" y="3864321"/>
                  <a:pt x="5189220" y="3862416"/>
                  <a:pt x="5187315" y="3861146"/>
                </a:cubicBezTo>
                <a:cubicBezTo>
                  <a:pt x="5210175" y="3838921"/>
                  <a:pt x="5179060" y="3800186"/>
                  <a:pt x="5152390" y="3817331"/>
                </a:cubicBezTo>
                <a:cubicBezTo>
                  <a:pt x="5157470" y="3784946"/>
                  <a:pt x="5115560" y="3771611"/>
                  <a:pt x="5095240" y="3794471"/>
                </a:cubicBezTo>
                <a:cubicBezTo>
                  <a:pt x="5085080" y="3776056"/>
                  <a:pt x="5059045" y="3771611"/>
                  <a:pt x="5043170" y="3784311"/>
                </a:cubicBezTo>
                <a:cubicBezTo>
                  <a:pt x="5059680" y="3753831"/>
                  <a:pt x="5021580" y="3708111"/>
                  <a:pt x="4990465" y="3732876"/>
                </a:cubicBezTo>
                <a:cubicBezTo>
                  <a:pt x="4986655" y="3706841"/>
                  <a:pt x="4951095" y="3694776"/>
                  <a:pt x="4932045" y="3712556"/>
                </a:cubicBezTo>
                <a:cubicBezTo>
                  <a:pt x="4932045" y="3712556"/>
                  <a:pt x="4932045" y="3712556"/>
                  <a:pt x="4932045" y="3712556"/>
                </a:cubicBezTo>
                <a:cubicBezTo>
                  <a:pt x="4937125" y="3689061"/>
                  <a:pt x="4912360" y="3666836"/>
                  <a:pt x="4889500" y="3675091"/>
                </a:cubicBezTo>
                <a:cubicBezTo>
                  <a:pt x="4886325" y="3671281"/>
                  <a:pt x="4881880" y="3668106"/>
                  <a:pt x="4877435" y="3666201"/>
                </a:cubicBezTo>
                <a:cubicBezTo>
                  <a:pt x="4872990" y="3638261"/>
                  <a:pt x="4833620" y="3628101"/>
                  <a:pt x="4815840" y="3650326"/>
                </a:cubicBezTo>
                <a:cubicBezTo>
                  <a:pt x="4811395" y="3637626"/>
                  <a:pt x="4796790" y="3628101"/>
                  <a:pt x="4782820" y="3630006"/>
                </a:cubicBezTo>
                <a:cubicBezTo>
                  <a:pt x="4786630" y="3607781"/>
                  <a:pt x="4765675" y="3584286"/>
                  <a:pt x="4742815" y="3586826"/>
                </a:cubicBezTo>
                <a:cubicBezTo>
                  <a:pt x="4723130" y="3574761"/>
                  <a:pt x="4697095" y="3584921"/>
                  <a:pt x="4690745" y="3607146"/>
                </a:cubicBezTo>
                <a:cubicBezTo>
                  <a:pt x="4643120" y="3566506"/>
                  <a:pt x="4605020" y="3659216"/>
                  <a:pt x="4667250" y="3663661"/>
                </a:cubicBezTo>
                <a:cubicBezTo>
                  <a:pt x="4643755" y="3679536"/>
                  <a:pt x="4656455" y="3720176"/>
                  <a:pt x="4685665" y="3718906"/>
                </a:cubicBezTo>
                <a:cubicBezTo>
                  <a:pt x="4723130" y="3719541"/>
                  <a:pt x="4726305" y="3660486"/>
                  <a:pt x="4688840" y="3657946"/>
                </a:cubicBezTo>
                <a:cubicBezTo>
                  <a:pt x="4688205" y="3657946"/>
                  <a:pt x="4686935" y="3657946"/>
                  <a:pt x="4686300" y="3657946"/>
                </a:cubicBezTo>
                <a:cubicBezTo>
                  <a:pt x="4692015" y="3654136"/>
                  <a:pt x="4696460" y="3648421"/>
                  <a:pt x="4699000" y="3641436"/>
                </a:cubicBezTo>
                <a:cubicBezTo>
                  <a:pt x="4704080" y="3647151"/>
                  <a:pt x="4711700" y="3651596"/>
                  <a:pt x="4719955" y="3652231"/>
                </a:cubicBezTo>
                <a:cubicBezTo>
                  <a:pt x="4728845" y="3660486"/>
                  <a:pt x="4741545" y="3664296"/>
                  <a:pt x="4753610" y="3661756"/>
                </a:cubicBezTo>
                <a:cubicBezTo>
                  <a:pt x="4752975" y="3674456"/>
                  <a:pt x="4759960" y="3686521"/>
                  <a:pt x="4771390" y="3692236"/>
                </a:cubicBezTo>
                <a:cubicBezTo>
                  <a:pt x="4754245" y="3729066"/>
                  <a:pt x="4813935" y="3754466"/>
                  <a:pt x="4827905" y="3715731"/>
                </a:cubicBezTo>
                <a:cubicBezTo>
                  <a:pt x="4835525" y="3735416"/>
                  <a:pt x="4860925" y="3744941"/>
                  <a:pt x="4879340" y="3734781"/>
                </a:cubicBezTo>
                <a:cubicBezTo>
                  <a:pt x="4880610" y="3756371"/>
                  <a:pt x="4907915" y="3770341"/>
                  <a:pt x="4926330" y="3757641"/>
                </a:cubicBezTo>
                <a:cubicBezTo>
                  <a:pt x="4929505" y="3762721"/>
                  <a:pt x="4933315" y="3767166"/>
                  <a:pt x="4939030" y="3769706"/>
                </a:cubicBezTo>
                <a:cubicBezTo>
                  <a:pt x="4933315" y="3783676"/>
                  <a:pt x="4935855" y="3800186"/>
                  <a:pt x="4946650" y="3810981"/>
                </a:cubicBezTo>
                <a:cubicBezTo>
                  <a:pt x="4911725" y="3803996"/>
                  <a:pt x="4905375" y="3859876"/>
                  <a:pt x="4940300" y="3861781"/>
                </a:cubicBezTo>
                <a:cubicBezTo>
                  <a:pt x="4961890" y="3863686"/>
                  <a:pt x="4975860" y="3837016"/>
                  <a:pt x="4962525" y="3820506"/>
                </a:cubicBezTo>
                <a:cubicBezTo>
                  <a:pt x="4980940" y="3826856"/>
                  <a:pt x="5003165" y="3816061"/>
                  <a:pt x="5009515" y="3797646"/>
                </a:cubicBezTo>
                <a:cubicBezTo>
                  <a:pt x="5018405" y="3800186"/>
                  <a:pt x="5027930" y="3798281"/>
                  <a:pt x="5035550" y="3793201"/>
                </a:cubicBezTo>
                <a:cubicBezTo>
                  <a:pt x="5029835" y="3802091"/>
                  <a:pt x="5028565" y="3811616"/>
                  <a:pt x="5031105" y="3821141"/>
                </a:cubicBezTo>
                <a:cubicBezTo>
                  <a:pt x="5001260" y="3829396"/>
                  <a:pt x="5012055" y="3876386"/>
                  <a:pt x="5042535" y="3871306"/>
                </a:cubicBezTo>
                <a:cubicBezTo>
                  <a:pt x="5039995" y="3891626"/>
                  <a:pt x="5057775" y="3911946"/>
                  <a:pt x="5078095" y="3912581"/>
                </a:cubicBezTo>
                <a:cubicBezTo>
                  <a:pt x="5080635" y="3939251"/>
                  <a:pt x="5123815" y="3938616"/>
                  <a:pt x="5125085" y="3910676"/>
                </a:cubicBezTo>
                <a:close/>
                <a:moveTo>
                  <a:pt x="5090795" y="3837016"/>
                </a:moveTo>
                <a:cubicBezTo>
                  <a:pt x="5090795" y="3837016"/>
                  <a:pt x="5090795" y="3837016"/>
                  <a:pt x="5090795" y="3837016"/>
                </a:cubicBezTo>
                <a:cubicBezTo>
                  <a:pt x="5091430" y="3837016"/>
                  <a:pt x="5091430" y="3837016"/>
                  <a:pt x="5090795" y="3837016"/>
                </a:cubicBezTo>
                <a:cubicBezTo>
                  <a:pt x="5091430" y="3837016"/>
                  <a:pt x="5090795" y="3837016"/>
                  <a:pt x="5090795" y="3837016"/>
                </a:cubicBezTo>
                <a:close/>
                <a:moveTo>
                  <a:pt x="5111750" y="3850986"/>
                </a:moveTo>
                <a:cubicBezTo>
                  <a:pt x="5111750" y="3850986"/>
                  <a:pt x="5111115" y="3850351"/>
                  <a:pt x="5111750" y="3850986"/>
                </a:cubicBezTo>
                <a:cubicBezTo>
                  <a:pt x="5111750" y="3850351"/>
                  <a:pt x="5111750" y="3850351"/>
                  <a:pt x="5111750" y="3850986"/>
                </a:cubicBezTo>
                <a:cubicBezTo>
                  <a:pt x="5111750" y="3850986"/>
                  <a:pt x="5111750" y="3850986"/>
                  <a:pt x="5111750" y="3850986"/>
                </a:cubicBezTo>
                <a:close/>
                <a:moveTo>
                  <a:pt x="5123180" y="3957031"/>
                </a:moveTo>
                <a:cubicBezTo>
                  <a:pt x="5095875" y="3957031"/>
                  <a:pt x="5097145" y="3999576"/>
                  <a:pt x="5123815" y="3998941"/>
                </a:cubicBezTo>
                <a:cubicBezTo>
                  <a:pt x="5151120" y="3998306"/>
                  <a:pt x="5150485" y="3956396"/>
                  <a:pt x="5123180" y="3957031"/>
                </a:cubicBezTo>
                <a:close/>
                <a:moveTo>
                  <a:pt x="5133340" y="4122131"/>
                </a:moveTo>
                <a:cubicBezTo>
                  <a:pt x="5113020" y="4124671"/>
                  <a:pt x="5117465" y="4157056"/>
                  <a:pt x="5137785" y="4153246"/>
                </a:cubicBezTo>
                <a:cubicBezTo>
                  <a:pt x="5158105" y="4150706"/>
                  <a:pt x="5153660" y="4118956"/>
                  <a:pt x="5133340" y="4122131"/>
                </a:cubicBezTo>
                <a:close/>
                <a:moveTo>
                  <a:pt x="5006975" y="4143086"/>
                </a:moveTo>
                <a:cubicBezTo>
                  <a:pt x="4986655" y="4146896"/>
                  <a:pt x="4993005" y="4178646"/>
                  <a:pt x="5012690" y="4174201"/>
                </a:cubicBezTo>
                <a:cubicBezTo>
                  <a:pt x="5033645" y="4171026"/>
                  <a:pt x="5027295" y="4139276"/>
                  <a:pt x="5006975" y="4143086"/>
                </a:cubicBezTo>
                <a:close/>
                <a:moveTo>
                  <a:pt x="5064125" y="3979891"/>
                </a:moveTo>
                <a:cubicBezTo>
                  <a:pt x="5062855" y="3952586"/>
                  <a:pt x="5020310" y="3955761"/>
                  <a:pt x="5022850" y="3983066"/>
                </a:cubicBezTo>
                <a:cubicBezTo>
                  <a:pt x="5024120" y="4009736"/>
                  <a:pt x="5066665" y="4007196"/>
                  <a:pt x="5064125" y="3979891"/>
                </a:cubicBezTo>
                <a:close/>
                <a:moveTo>
                  <a:pt x="5148580" y="4035136"/>
                </a:moveTo>
                <a:cubicBezTo>
                  <a:pt x="5125085" y="4037041"/>
                  <a:pt x="5128260" y="4073871"/>
                  <a:pt x="5151755" y="4071966"/>
                </a:cubicBezTo>
                <a:cubicBezTo>
                  <a:pt x="5175885" y="4070061"/>
                  <a:pt x="5172710" y="4032596"/>
                  <a:pt x="5148580" y="4035136"/>
                </a:cubicBezTo>
                <a:close/>
                <a:moveTo>
                  <a:pt x="5069840" y="4131656"/>
                </a:moveTo>
                <a:cubicBezTo>
                  <a:pt x="5049520" y="4134831"/>
                  <a:pt x="5055235" y="4166581"/>
                  <a:pt x="5074920" y="4162771"/>
                </a:cubicBezTo>
                <a:cubicBezTo>
                  <a:pt x="5095875" y="4160231"/>
                  <a:pt x="5090160" y="4127846"/>
                  <a:pt x="5069840" y="4131656"/>
                </a:cubicBezTo>
                <a:close/>
                <a:moveTo>
                  <a:pt x="10759440" y="2570191"/>
                </a:moveTo>
                <a:cubicBezTo>
                  <a:pt x="10744200" y="2551776"/>
                  <a:pt x="10715625" y="2575906"/>
                  <a:pt x="10731500" y="2593686"/>
                </a:cubicBezTo>
                <a:cubicBezTo>
                  <a:pt x="10746740" y="2612736"/>
                  <a:pt x="10775315" y="2588606"/>
                  <a:pt x="10759440" y="2570191"/>
                </a:cubicBezTo>
                <a:close/>
                <a:moveTo>
                  <a:pt x="11480800" y="1934556"/>
                </a:moveTo>
                <a:cubicBezTo>
                  <a:pt x="11505565" y="1923761"/>
                  <a:pt x="11487785" y="1885026"/>
                  <a:pt x="11463655" y="1896456"/>
                </a:cubicBezTo>
                <a:cubicBezTo>
                  <a:pt x="11438890" y="1907251"/>
                  <a:pt x="11456670" y="1945986"/>
                  <a:pt x="11480800" y="1934556"/>
                </a:cubicBezTo>
                <a:close/>
                <a:moveTo>
                  <a:pt x="11546205" y="1904711"/>
                </a:moveTo>
                <a:cubicBezTo>
                  <a:pt x="11578590" y="1904076"/>
                  <a:pt x="11568430" y="1852641"/>
                  <a:pt x="11538585" y="1864706"/>
                </a:cubicBezTo>
                <a:cubicBezTo>
                  <a:pt x="11517630" y="1872326"/>
                  <a:pt x="11524615" y="1905346"/>
                  <a:pt x="11546205" y="1904711"/>
                </a:cubicBezTo>
                <a:close/>
                <a:moveTo>
                  <a:pt x="11674475" y="2288251"/>
                </a:moveTo>
                <a:cubicBezTo>
                  <a:pt x="11654155" y="2292696"/>
                  <a:pt x="11661775" y="2323811"/>
                  <a:pt x="11681460" y="2319366"/>
                </a:cubicBezTo>
                <a:cubicBezTo>
                  <a:pt x="11701780" y="2314921"/>
                  <a:pt x="11694160" y="2283171"/>
                  <a:pt x="11674475" y="2288251"/>
                </a:cubicBezTo>
                <a:close/>
                <a:moveTo>
                  <a:pt x="11485880" y="1661506"/>
                </a:moveTo>
                <a:cubicBezTo>
                  <a:pt x="11458575" y="1674841"/>
                  <a:pt x="11480165" y="1717386"/>
                  <a:pt x="11506835" y="1703416"/>
                </a:cubicBezTo>
                <a:cubicBezTo>
                  <a:pt x="11533505" y="1690081"/>
                  <a:pt x="11512550" y="1647536"/>
                  <a:pt x="11485880" y="1661506"/>
                </a:cubicBezTo>
                <a:close/>
                <a:moveTo>
                  <a:pt x="11494770" y="2128866"/>
                </a:moveTo>
                <a:cubicBezTo>
                  <a:pt x="11486515" y="2106641"/>
                  <a:pt x="11451590" y="2119976"/>
                  <a:pt x="11460480" y="2142201"/>
                </a:cubicBezTo>
                <a:cubicBezTo>
                  <a:pt x="11468735" y="2164426"/>
                  <a:pt x="11503660" y="2150456"/>
                  <a:pt x="11494770" y="2128866"/>
                </a:cubicBezTo>
                <a:close/>
                <a:moveTo>
                  <a:pt x="11429365" y="2360006"/>
                </a:moveTo>
                <a:cubicBezTo>
                  <a:pt x="11409680" y="2366356"/>
                  <a:pt x="11421110" y="2396836"/>
                  <a:pt x="11440160" y="2389851"/>
                </a:cubicBezTo>
                <a:cubicBezTo>
                  <a:pt x="11459210" y="2383501"/>
                  <a:pt x="11448415" y="2353021"/>
                  <a:pt x="11429365" y="2360006"/>
                </a:cubicBezTo>
                <a:close/>
                <a:moveTo>
                  <a:pt x="11369040" y="2382231"/>
                </a:moveTo>
                <a:cubicBezTo>
                  <a:pt x="11349355" y="2389216"/>
                  <a:pt x="11361420" y="2419696"/>
                  <a:pt x="11380470" y="2412076"/>
                </a:cubicBezTo>
                <a:cubicBezTo>
                  <a:pt x="11400155" y="2404456"/>
                  <a:pt x="11388090" y="2374611"/>
                  <a:pt x="11369040" y="2382231"/>
                </a:cubicBezTo>
                <a:close/>
                <a:moveTo>
                  <a:pt x="11428095" y="2154901"/>
                </a:moveTo>
                <a:cubicBezTo>
                  <a:pt x="11419205" y="2132676"/>
                  <a:pt x="11384915" y="2147281"/>
                  <a:pt x="11394440" y="2169506"/>
                </a:cubicBezTo>
                <a:cubicBezTo>
                  <a:pt x="11403330" y="2191731"/>
                  <a:pt x="11437620" y="2177126"/>
                  <a:pt x="11428095" y="2154901"/>
                </a:cubicBezTo>
                <a:close/>
                <a:moveTo>
                  <a:pt x="11489690" y="2339051"/>
                </a:moveTo>
                <a:cubicBezTo>
                  <a:pt x="11470005" y="2345401"/>
                  <a:pt x="11480165" y="2375881"/>
                  <a:pt x="11499215" y="2369531"/>
                </a:cubicBezTo>
                <a:cubicBezTo>
                  <a:pt x="11518900" y="2363181"/>
                  <a:pt x="11509375" y="2332701"/>
                  <a:pt x="11489690" y="2339051"/>
                </a:cubicBezTo>
                <a:close/>
                <a:moveTo>
                  <a:pt x="11614150" y="1835496"/>
                </a:moveTo>
                <a:cubicBezTo>
                  <a:pt x="11588115" y="1844386"/>
                  <a:pt x="11602720" y="1884391"/>
                  <a:pt x="11628120" y="1874866"/>
                </a:cubicBezTo>
                <a:cubicBezTo>
                  <a:pt x="11654155" y="1865976"/>
                  <a:pt x="11639550" y="1825971"/>
                  <a:pt x="11614150" y="1835496"/>
                </a:cubicBezTo>
                <a:close/>
                <a:moveTo>
                  <a:pt x="11551285" y="2127596"/>
                </a:moveTo>
                <a:cubicBezTo>
                  <a:pt x="11574145" y="2119976"/>
                  <a:pt x="11561445" y="2085051"/>
                  <a:pt x="11539220" y="2092671"/>
                </a:cubicBezTo>
                <a:cubicBezTo>
                  <a:pt x="11516360" y="2100926"/>
                  <a:pt x="11529060" y="2135851"/>
                  <a:pt x="11551285" y="2127596"/>
                </a:cubicBezTo>
                <a:close/>
                <a:moveTo>
                  <a:pt x="11666855" y="1632296"/>
                </a:moveTo>
                <a:cubicBezTo>
                  <a:pt x="11695430" y="1622136"/>
                  <a:pt x="11678285" y="1577686"/>
                  <a:pt x="11650345" y="1588481"/>
                </a:cubicBezTo>
                <a:cubicBezTo>
                  <a:pt x="11621770" y="1599276"/>
                  <a:pt x="11638915" y="1643726"/>
                  <a:pt x="11666855" y="1632296"/>
                </a:cubicBezTo>
                <a:lnTo>
                  <a:pt x="11666855" y="1632296"/>
                </a:lnTo>
                <a:close/>
                <a:moveTo>
                  <a:pt x="11612245" y="2303491"/>
                </a:moveTo>
                <a:cubicBezTo>
                  <a:pt x="11591925" y="2308571"/>
                  <a:pt x="11600815" y="2339686"/>
                  <a:pt x="11620500" y="2333971"/>
                </a:cubicBezTo>
                <a:cubicBezTo>
                  <a:pt x="11640185" y="2328891"/>
                  <a:pt x="11631930" y="2297776"/>
                  <a:pt x="11612245" y="2303491"/>
                </a:cubicBezTo>
                <a:close/>
                <a:moveTo>
                  <a:pt x="11010265" y="2196811"/>
                </a:moveTo>
                <a:cubicBezTo>
                  <a:pt x="10993755" y="2175221"/>
                  <a:pt x="10960735" y="2201256"/>
                  <a:pt x="10977245" y="2222211"/>
                </a:cubicBezTo>
                <a:cubicBezTo>
                  <a:pt x="10993755" y="2243801"/>
                  <a:pt x="11026775" y="2217766"/>
                  <a:pt x="11010265" y="2196811"/>
                </a:cubicBezTo>
                <a:close/>
                <a:moveTo>
                  <a:pt x="11613515" y="2106641"/>
                </a:moveTo>
                <a:cubicBezTo>
                  <a:pt x="11640820" y="2106641"/>
                  <a:pt x="11634470" y="2062826"/>
                  <a:pt x="11608435" y="2071081"/>
                </a:cubicBezTo>
                <a:cubicBezTo>
                  <a:pt x="11588115" y="2076161"/>
                  <a:pt x="11593195" y="2107276"/>
                  <a:pt x="11613515" y="2106641"/>
                </a:cubicBezTo>
                <a:close/>
                <a:moveTo>
                  <a:pt x="11597640" y="1634836"/>
                </a:moveTo>
                <a:cubicBezTo>
                  <a:pt x="11585575" y="1606896"/>
                  <a:pt x="11542395" y="1625946"/>
                  <a:pt x="11555095" y="1653886"/>
                </a:cubicBezTo>
                <a:cubicBezTo>
                  <a:pt x="11567160" y="1681826"/>
                  <a:pt x="11610340" y="1662141"/>
                  <a:pt x="11597640" y="1634836"/>
                </a:cubicBezTo>
                <a:close/>
                <a:moveTo>
                  <a:pt x="11362055" y="2183476"/>
                </a:moveTo>
                <a:cubicBezTo>
                  <a:pt x="11352530" y="2161886"/>
                  <a:pt x="11318240" y="2177761"/>
                  <a:pt x="11329035" y="2198716"/>
                </a:cubicBezTo>
                <a:cubicBezTo>
                  <a:pt x="11338560" y="2220941"/>
                  <a:pt x="11372215" y="2205066"/>
                  <a:pt x="11362055" y="2183476"/>
                </a:cubicBezTo>
                <a:close/>
                <a:moveTo>
                  <a:pt x="11083290" y="2312381"/>
                </a:moveTo>
                <a:cubicBezTo>
                  <a:pt x="11062970" y="2324446"/>
                  <a:pt x="11082655" y="2356196"/>
                  <a:pt x="11102340" y="2343496"/>
                </a:cubicBezTo>
                <a:cubicBezTo>
                  <a:pt x="11123295" y="2331431"/>
                  <a:pt x="11103610" y="2299681"/>
                  <a:pt x="11083290" y="2312381"/>
                </a:cubicBezTo>
                <a:close/>
                <a:moveTo>
                  <a:pt x="11140440" y="2102196"/>
                </a:moveTo>
                <a:cubicBezTo>
                  <a:pt x="11125200" y="2079971"/>
                  <a:pt x="11090275" y="2104101"/>
                  <a:pt x="11106150" y="2125691"/>
                </a:cubicBezTo>
                <a:cubicBezTo>
                  <a:pt x="11121390" y="2148551"/>
                  <a:pt x="11156315" y="2124421"/>
                  <a:pt x="11140440" y="2102196"/>
                </a:cubicBezTo>
                <a:close/>
                <a:moveTo>
                  <a:pt x="11079480" y="2516851"/>
                </a:moveTo>
                <a:cubicBezTo>
                  <a:pt x="11061065" y="2526376"/>
                  <a:pt x="11076940" y="2554951"/>
                  <a:pt x="11094720" y="2544791"/>
                </a:cubicBezTo>
                <a:cubicBezTo>
                  <a:pt x="11113135" y="2534631"/>
                  <a:pt x="11097895" y="2506691"/>
                  <a:pt x="11079480" y="2516851"/>
                </a:cubicBezTo>
                <a:close/>
                <a:moveTo>
                  <a:pt x="11135995" y="2487006"/>
                </a:moveTo>
                <a:cubicBezTo>
                  <a:pt x="11117580" y="2496531"/>
                  <a:pt x="11132185" y="2525106"/>
                  <a:pt x="11150600" y="2515581"/>
                </a:cubicBezTo>
                <a:cubicBezTo>
                  <a:pt x="11169015" y="2506056"/>
                  <a:pt x="11154410" y="2476846"/>
                  <a:pt x="11135995" y="2487006"/>
                </a:cubicBezTo>
                <a:close/>
                <a:moveTo>
                  <a:pt x="11074400" y="2148551"/>
                </a:moveTo>
                <a:cubicBezTo>
                  <a:pt x="11058525" y="2126326"/>
                  <a:pt x="11024870" y="2151726"/>
                  <a:pt x="11040745" y="2173316"/>
                </a:cubicBezTo>
                <a:cubicBezTo>
                  <a:pt x="11057255" y="2195541"/>
                  <a:pt x="11090910" y="2170141"/>
                  <a:pt x="11074400" y="2148551"/>
                </a:cubicBezTo>
                <a:close/>
                <a:moveTo>
                  <a:pt x="11024235" y="2547966"/>
                </a:moveTo>
                <a:cubicBezTo>
                  <a:pt x="11006455" y="2558126"/>
                  <a:pt x="11022330" y="2586066"/>
                  <a:pt x="11040110" y="2575271"/>
                </a:cubicBezTo>
                <a:cubicBezTo>
                  <a:pt x="11057890" y="2565111"/>
                  <a:pt x="11041380" y="2537171"/>
                  <a:pt x="11024235" y="2547966"/>
                </a:cubicBezTo>
                <a:close/>
                <a:moveTo>
                  <a:pt x="11022330" y="2351116"/>
                </a:moveTo>
                <a:cubicBezTo>
                  <a:pt x="11002010" y="2363816"/>
                  <a:pt x="11022965" y="2394931"/>
                  <a:pt x="11042650" y="2381596"/>
                </a:cubicBezTo>
                <a:cubicBezTo>
                  <a:pt x="11062335" y="2369531"/>
                  <a:pt x="11042015" y="2337781"/>
                  <a:pt x="11022330" y="2351116"/>
                </a:cubicBezTo>
                <a:close/>
                <a:moveTo>
                  <a:pt x="11309985" y="2405726"/>
                </a:moveTo>
                <a:cubicBezTo>
                  <a:pt x="11290935" y="2413346"/>
                  <a:pt x="11303635" y="2443191"/>
                  <a:pt x="11322050" y="2434936"/>
                </a:cubicBezTo>
                <a:cubicBezTo>
                  <a:pt x="11341100" y="2427316"/>
                  <a:pt x="11329035" y="2397471"/>
                  <a:pt x="11309985" y="2405726"/>
                </a:cubicBezTo>
                <a:close/>
                <a:moveTo>
                  <a:pt x="11258550" y="2048221"/>
                </a:moveTo>
                <a:cubicBezTo>
                  <a:pt x="11293475" y="2047586"/>
                  <a:pt x="11278235" y="1992341"/>
                  <a:pt x="11247755" y="2009486"/>
                </a:cubicBezTo>
                <a:cubicBezTo>
                  <a:pt x="11229975" y="2019646"/>
                  <a:pt x="11238865" y="2048856"/>
                  <a:pt x="11258550" y="2048221"/>
                </a:cubicBezTo>
                <a:close/>
                <a:moveTo>
                  <a:pt x="11251565" y="2431126"/>
                </a:moveTo>
                <a:cubicBezTo>
                  <a:pt x="11232515" y="2439381"/>
                  <a:pt x="11245850" y="2468591"/>
                  <a:pt x="11264900" y="2460336"/>
                </a:cubicBezTo>
                <a:cubicBezTo>
                  <a:pt x="11283315" y="2452081"/>
                  <a:pt x="11269980" y="2422871"/>
                  <a:pt x="11251565" y="2431126"/>
                </a:cubicBezTo>
                <a:close/>
                <a:moveTo>
                  <a:pt x="11272520" y="2206336"/>
                </a:moveTo>
                <a:cubicBezTo>
                  <a:pt x="11250930" y="2217131"/>
                  <a:pt x="11268075" y="2250151"/>
                  <a:pt x="11289030" y="2239356"/>
                </a:cubicBezTo>
                <a:cubicBezTo>
                  <a:pt x="11310620" y="2228561"/>
                  <a:pt x="11293475" y="2195541"/>
                  <a:pt x="11272520" y="2206336"/>
                </a:cubicBezTo>
                <a:close/>
                <a:moveTo>
                  <a:pt x="11208385" y="2239991"/>
                </a:moveTo>
                <a:cubicBezTo>
                  <a:pt x="11187430" y="2250786"/>
                  <a:pt x="11205210" y="2283806"/>
                  <a:pt x="11226165" y="2272376"/>
                </a:cubicBezTo>
                <a:cubicBezTo>
                  <a:pt x="11247120" y="2260946"/>
                  <a:pt x="11229340" y="2227926"/>
                  <a:pt x="11208385" y="2239991"/>
                </a:cubicBezTo>
                <a:close/>
                <a:moveTo>
                  <a:pt x="11201400" y="2086956"/>
                </a:moveTo>
                <a:cubicBezTo>
                  <a:pt x="11224260" y="2072986"/>
                  <a:pt x="11201400" y="2036791"/>
                  <a:pt x="11178540" y="2052031"/>
                </a:cubicBezTo>
                <a:cubicBezTo>
                  <a:pt x="11156315" y="2066636"/>
                  <a:pt x="11179175" y="2102196"/>
                  <a:pt x="11201400" y="2086956"/>
                </a:cubicBezTo>
                <a:close/>
                <a:moveTo>
                  <a:pt x="11145520" y="2275551"/>
                </a:moveTo>
                <a:cubicBezTo>
                  <a:pt x="11124565" y="2286981"/>
                  <a:pt x="11143615" y="2319366"/>
                  <a:pt x="11163935" y="2307301"/>
                </a:cubicBezTo>
                <a:cubicBezTo>
                  <a:pt x="11184255" y="2295236"/>
                  <a:pt x="11165840" y="2262851"/>
                  <a:pt x="11145520" y="2275551"/>
                </a:cubicBezTo>
                <a:close/>
                <a:moveTo>
                  <a:pt x="11193145" y="2458431"/>
                </a:moveTo>
                <a:cubicBezTo>
                  <a:pt x="11174095" y="2467321"/>
                  <a:pt x="11188700" y="2496531"/>
                  <a:pt x="11207115" y="2487006"/>
                </a:cubicBezTo>
                <a:cubicBezTo>
                  <a:pt x="11226165" y="2478116"/>
                  <a:pt x="11211560" y="2448906"/>
                  <a:pt x="11193145" y="2458431"/>
                </a:cubicBezTo>
                <a:close/>
                <a:moveTo>
                  <a:pt x="11550650" y="2320636"/>
                </a:moveTo>
                <a:cubicBezTo>
                  <a:pt x="11530965" y="2326351"/>
                  <a:pt x="11539855" y="2357466"/>
                  <a:pt x="11559540" y="2351116"/>
                </a:cubicBezTo>
                <a:cubicBezTo>
                  <a:pt x="11579860" y="2345401"/>
                  <a:pt x="11570335" y="2314286"/>
                  <a:pt x="11550650" y="2320636"/>
                </a:cubicBezTo>
                <a:close/>
                <a:moveTo>
                  <a:pt x="12123420" y="990946"/>
                </a:moveTo>
                <a:cubicBezTo>
                  <a:pt x="12086590" y="992851"/>
                  <a:pt x="12090400" y="1050001"/>
                  <a:pt x="12127230" y="1047461"/>
                </a:cubicBezTo>
                <a:cubicBezTo>
                  <a:pt x="12163425" y="1045556"/>
                  <a:pt x="12160250" y="988406"/>
                  <a:pt x="12123420" y="990946"/>
                </a:cubicBezTo>
                <a:close/>
                <a:moveTo>
                  <a:pt x="12106910" y="1240501"/>
                </a:moveTo>
                <a:cubicBezTo>
                  <a:pt x="12073255" y="1242406"/>
                  <a:pt x="12077065" y="1294476"/>
                  <a:pt x="12110720" y="1291936"/>
                </a:cubicBezTo>
                <a:cubicBezTo>
                  <a:pt x="12143740" y="1290031"/>
                  <a:pt x="12140565" y="1237961"/>
                  <a:pt x="12106910" y="1240501"/>
                </a:cubicBezTo>
                <a:close/>
                <a:moveTo>
                  <a:pt x="12192000" y="2267296"/>
                </a:moveTo>
                <a:lnTo>
                  <a:pt x="12192000" y="2226021"/>
                </a:lnTo>
                <a:cubicBezTo>
                  <a:pt x="12177395" y="2234911"/>
                  <a:pt x="12178030" y="2259041"/>
                  <a:pt x="12192000" y="2267296"/>
                </a:cubicBezTo>
                <a:close/>
                <a:moveTo>
                  <a:pt x="12192000" y="1775806"/>
                </a:moveTo>
                <a:lnTo>
                  <a:pt x="12192000" y="1734531"/>
                </a:lnTo>
                <a:cubicBezTo>
                  <a:pt x="12177395" y="1743421"/>
                  <a:pt x="12178030" y="1766916"/>
                  <a:pt x="12192000" y="1775806"/>
                </a:cubicBezTo>
                <a:close/>
                <a:moveTo>
                  <a:pt x="12192000" y="2021551"/>
                </a:moveTo>
                <a:lnTo>
                  <a:pt x="12192000" y="1980276"/>
                </a:lnTo>
                <a:cubicBezTo>
                  <a:pt x="12177395" y="1989166"/>
                  <a:pt x="12178030" y="2012661"/>
                  <a:pt x="12192000" y="2021551"/>
                </a:cubicBezTo>
                <a:close/>
                <a:moveTo>
                  <a:pt x="12090400" y="1737071"/>
                </a:moveTo>
                <a:cubicBezTo>
                  <a:pt x="12063095" y="1738341"/>
                  <a:pt x="12066270" y="1780886"/>
                  <a:pt x="12092940" y="1778346"/>
                </a:cubicBezTo>
                <a:cubicBezTo>
                  <a:pt x="12120245" y="1777711"/>
                  <a:pt x="12117705" y="1735166"/>
                  <a:pt x="12090400" y="1737071"/>
                </a:cubicBezTo>
                <a:close/>
                <a:moveTo>
                  <a:pt x="12117705" y="2231736"/>
                </a:moveTo>
                <a:cubicBezTo>
                  <a:pt x="12097385" y="2231736"/>
                  <a:pt x="12098020" y="2264121"/>
                  <a:pt x="12118340" y="2263486"/>
                </a:cubicBezTo>
                <a:cubicBezTo>
                  <a:pt x="12139295" y="2262851"/>
                  <a:pt x="12138025" y="2231101"/>
                  <a:pt x="12117705" y="2231736"/>
                </a:cubicBezTo>
                <a:close/>
                <a:moveTo>
                  <a:pt x="12107545" y="1984086"/>
                </a:moveTo>
                <a:cubicBezTo>
                  <a:pt x="12083415" y="1984721"/>
                  <a:pt x="12085320" y="2022186"/>
                  <a:pt x="12108815" y="2020916"/>
                </a:cubicBezTo>
                <a:cubicBezTo>
                  <a:pt x="12132945" y="2020281"/>
                  <a:pt x="12131040" y="1982816"/>
                  <a:pt x="12107545" y="1984086"/>
                </a:cubicBezTo>
                <a:close/>
                <a:moveTo>
                  <a:pt x="12182475" y="780126"/>
                </a:moveTo>
                <a:cubicBezTo>
                  <a:pt x="12184380" y="785841"/>
                  <a:pt x="12188190" y="789651"/>
                  <a:pt x="12192000" y="791556"/>
                </a:cubicBezTo>
                <a:lnTo>
                  <a:pt x="12192000" y="751551"/>
                </a:lnTo>
                <a:cubicBezTo>
                  <a:pt x="12183110" y="757266"/>
                  <a:pt x="12176760" y="768061"/>
                  <a:pt x="12182475" y="780126"/>
                </a:cubicBezTo>
                <a:close/>
                <a:moveTo>
                  <a:pt x="12180570" y="279111"/>
                </a:moveTo>
                <a:cubicBezTo>
                  <a:pt x="12180570" y="289271"/>
                  <a:pt x="12185650" y="296256"/>
                  <a:pt x="12192000" y="299431"/>
                </a:cubicBezTo>
                <a:lnTo>
                  <a:pt x="12192000" y="258791"/>
                </a:lnTo>
                <a:cubicBezTo>
                  <a:pt x="12185015" y="263236"/>
                  <a:pt x="12180570" y="270221"/>
                  <a:pt x="12180570" y="279111"/>
                </a:cubicBezTo>
                <a:close/>
                <a:moveTo>
                  <a:pt x="12181205" y="522951"/>
                </a:moveTo>
                <a:cubicBezTo>
                  <a:pt x="12177395" y="481041"/>
                  <a:pt x="12112625" y="486756"/>
                  <a:pt x="12115165" y="528031"/>
                </a:cubicBezTo>
                <a:cubicBezTo>
                  <a:pt x="12116435" y="568671"/>
                  <a:pt x="12179935" y="568671"/>
                  <a:pt x="12181205" y="528666"/>
                </a:cubicBezTo>
                <a:cubicBezTo>
                  <a:pt x="12182475" y="537556"/>
                  <a:pt x="12186920" y="542636"/>
                  <a:pt x="12192000" y="545811"/>
                </a:cubicBezTo>
                <a:lnTo>
                  <a:pt x="12192000" y="505171"/>
                </a:lnTo>
                <a:cubicBezTo>
                  <a:pt x="12185650" y="508346"/>
                  <a:pt x="12181205" y="514696"/>
                  <a:pt x="12181205" y="522951"/>
                </a:cubicBezTo>
                <a:close/>
                <a:moveTo>
                  <a:pt x="12191365" y="53051"/>
                </a:moveTo>
                <a:cubicBezTo>
                  <a:pt x="12191365" y="53051"/>
                  <a:pt x="12192000" y="53051"/>
                  <a:pt x="12192000" y="53686"/>
                </a:cubicBezTo>
                <a:lnTo>
                  <a:pt x="12192000" y="13681"/>
                </a:lnTo>
                <a:cubicBezTo>
                  <a:pt x="12179935" y="22571"/>
                  <a:pt x="12174220" y="42256"/>
                  <a:pt x="12191365" y="53051"/>
                </a:cubicBezTo>
                <a:close/>
                <a:moveTo>
                  <a:pt x="12180570" y="1263361"/>
                </a:moveTo>
                <a:cubicBezTo>
                  <a:pt x="12180570" y="1273521"/>
                  <a:pt x="12185650" y="1280506"/>
                  <a:pt x="12192000" y="1283681"/>
                </a:cubicBezTo>
                <a:lnTo>
                  <a:pt x="12192000" y="1243041"/>
                </a:lnTo>
                <a:cubicBezTo>
                  <a:pt x="12185015" y="1246851"/>
                  <a:pt x="12180570" y="1253836"/>
                  <a:pt x="12180570" y="1263361"/>
                </a:cubicBezTo>
                <a:close/>
                <a:moveTo>
                  <a:pt x="12053570" y="2234276"/>
                </a:moveTo>
                <a:cubicBezTo>
                  <a:pt x="12032615" y="2234911"/>
                  <a:pt x="12034520" y="2267296"/>
                  <a:pt x="12055475" y="2266026"/>
                </a:cubicBezTo>
                <a:cubicBezTo>
                  <a:pt x="12075795" y="2265391"/>
                  <a:pt x="12074525" y="2233006"/>
                  <a:pt x="12053570" y="2234276"/>
                </a:cubicBezTo>
                <a:close/>
                <a:moveTo>
                  <a:pt x="12192000" y="1529426"/>
                </a:moveTo>
                <a:lnTo>
                  <a:pt x="12192000" y="1488151"/>
                </a:lnTo>
                <a:cubicBezTo>
                  <a:pt x="12177395" y="1497041"/>
                  <a:pt x="12178030" y="1521171"/>
                  <a:pt x="12192000" y="1529426"/>
                </a:cubicBezTo>
                <a:close/>
                <a:moveTo>
                  <a:pt x="12180570" y="1016981"/>
                </a:moveTo>
                <a:cubicBezTo>
                  <a:pt x="12180570" y="1027141"/>
                  <a:pt x="12185650" y="1034126"/>
                  <a:pt x="12192000" y="1037301"/>
                </a:cubicBezTo>
                <a:lnTo>
                  <a:pt x="12192000" y="996661"/>
                </a:lnTo>
                <a:cubicBezTo>
                  <a:pt x="12185015" y="1001106"/>
                  <a:pt x="12180570" y="1008091"/>
                  <a:pt x="12180570" y="1016981"/>
                </a:cubicBezTo>
                <a:close/>
                <a:moveTo>
                  <a:pt x="11691620" y="1810096"/>
                </a:moveTo>
                <a:cubicBezTo>
                  <a:pt x="11665585" y="1817716"/>
                  <a:pt x="11678285" y="1858356"/>
                  <a:pt x="11703685" y="1850101"/>
                </a:cubicBezTo>
                <a:cubicBezTo>
                  <a:pt x="11729720" y="1842481"/>
                  <a:pt x="11717020" y="1801841"/>
                  <a:pt x="11691620" y="1810096"/>
                </a:cubicBezTo>
                <a:close/>
                <a:moveTo>
                  <a:pt x="11748135" y="2032346"/>
                </a:moveTo>
                <a:cubicBezTo>
                  <a:pt x="11724640" y="2037426"/>
                  <a:pt x="11733530" y="2073621"/>
                  <a:pt x="11756390" y="2067906"/>
                </a:cubicBezTo>
                <a:cubicBezTo>
                  <a:pt x="11779885" y="2063461"/>
                  <a:pt x="11771630" y="2027266"/>
                  <a:pt x="11748135" y="2032346"/>
                </a:cubicBezTo>
                <a:close/>
                <a:moveTo>
                  <a:pt x="11795125" y="1803111"/>
                </a:moveTo>
                <a:cubicBezTo>
                  <a:pt x="11788775" y="1777076"/>
                  <a:pt x="11747500" y="1787236"/>
                  <a:pt x="11755120" y="1813271"/>
                </a:cubicBezTo>
                <a:cubicBezTo>
                  <a:pt x="11761470" y="1839941"/>
                  <a:pt x="11802110" y="1829146"/>
                  <a:pt x="11795125" y="1803111"/>
                </a:cubicBezTo>
                <a:close/>
                <a:moveTo>
                  <a:pt x="12054840" y="2005041"/>
                </a:moveTo>
                <a:cubicBezTo>
                  <a:pt x="12053570" y="1981546"/>
                  <a:pt x="12016105" y="1984086"/>
                  <a:pt x="12018010" y="2007581"/>
                </a:cubicBezTo>
                <a:cubicBezTo>
                  <a:pt x="12019915" y="2031711"/>
                  <a:pt x="12056745" y="2029171"/>
                  <a:pt x="12054840" y="2005041"/>
                </a:cubicBezTo>
                <a:close/>
                <a:moveTo>
                  <a:pt x="11677650" y="2050126"/>
                </a:moveTo>
                <a:cubicBezTo>
                  <a:pt x="11654790" y="2055841"/>
                  <a:pt x="11664315" y="2092036"/>
                  <a:pt x="11687175" y="2085686"/>
                </a:cubicBezTo>
                <a:cubicBezTo>
                  <a:pt x="11710670" y="2079971"/>
                  <a:pt x="11700510" y="2043776"/>
                  <a:pt x="11677650" y="2050126"/>
                </a:cubicBezTo>
                <a:close/>
                <a:moveTo>
                  <a:pt x="11819255" y="2017741"/>
                </a:moveTo>
                <a:cubicBezTo>
                  <a:pt x="11795760" y="2021551"/>
                  <a:pt x="11803380" y="2059016"/>
                  <a:pt x="11826240" y="2053936"/>
                </a:cubicBezTo>
                <a:cubicBezTo>
                  <a:pt x="11849735" y="2049491"/>
                  <a:pt x="11842750" y="2012661"/>
                  <a:pt x="11819255" y="2017741"/>
                </a:cubicBezTo>
                <a:close/>
                <a:moveTo>
                  <a:pt x="11736705" y="2274281"/>
                </a:moveTo>
                <a:cubicBezTo>
                  <a:pt x="11716385" y="2278091"/>
                  <a:pt x="11723370" y="2309841"/>
                  <a:pt x="11743055" y="2305396"/>
                </a:cubicBezTo>
                <a:cubicBezTo>
                  <a:pt x="11763375" y="2302221"/>
                  <a:pt x="11757025" y="2270471"/>
                  <a:pt x="11736705" y="2274281"/>
                </a:cubicBezTo>
                <a:close/>
                <a:moveTo>
                  <a:pt x="11742420" y="1604356"/>
                </a:moveTo>
                <a:cubicBezTo>
                  <a:pt x="11777345" y="1604356"/>
                  <a:pt x="11769090" y="1548476"/>
                  <a:pt x="11735435" y="1558636"/>
                </a:cubicBezTo>
                <a:cubicBezTo>
                  <a:pt x="11710670" y="1566256"/>
                  <a:pt x="11717020" y="1604991"/>
                  <a:pt x="11742420" y="1604356"/>
                </a:cubicBezTo>
                <a:close/>
                <a:moveTo>
                  <a:pt x="11799570" y="2262851"/>
                </a:moveTo>
                <a:cubicBezTo>
                  <a:pt x="11779250" y="2266026"/>
                  <a:pt x="11784965" y="2297776"/>
                  <a:pt x="11804650" y="2293966"/>
                </a:cubicBezTo>
                <a:cubicBezTo>
                  <a:pt x="11825605" y="2290791"/>
                  <a:pt x="11819890" y="2259041"/>
                  <a:pt x="11799570" y="2262851"/>
                </a:cubicBezTo>
                <a:close/>
                <a:moveTo>
                  <a:pt x="11990070" y="2238721"/>
                </a:moveTo>
                <a:cubicBezTo>
                  <a:pt x="11969115" y="2239991"/>
                  <a:pt x="11972290" y="2272376"/>
                  <a:pt x="11992610" y="2270471"/>
                </a:cubicBezTo>
                <a:lnTo>
                  <a:pt x="11992610" y="2270471"/>
                </a:lnTo>
                <a:cubicBezTo>
                  <a:pt x="12012930" y="2268566"/>
                  <a:pt x="12010390" y="2236816"/>
                  <a:pt x="11990070" y="2238721"/>
                </a:cubicBezTo>
                <a:close/>
                <a:moveTo>
                  <a:pt x="12032615" y="1762471"/>
                </a:moveTo>
                <a:cubicBezTo>
                  <a:pt x="12030075" y="1735801"/>
                  <a:pt x="11988165" y="1740246"/>
                  <a:pt x="11991340" y="1766916"/>
                </a:cubicBezTo>
                <a:cubicBezTo>
                  <a:pt x="11993880" y="1794221"/>
                  <a:pt x="12035790" y="1789141"/>
                  <a:pt x="12032615" y="1762471"/>
                </a:cubicBezTo>
                <a:close/>
                <a:moveTo>
                  <a:pt x="11983085" y="2011391"/>
                </a:moveTo>
                <a:cubicBezTo>
                  <a:pt x="11980545" y="1987896"/>
                  <a:pt x="11943715" y="1992341"/>
                  <a:pt x="11946890" y="2015836"/>
                </a:cubicBezTo>
                <a:cubicBezTo>
                  <a:pt x="11949430" y="2039331"/>
                  <a:pt x="11986260" y="2034886"/>
                  <a:pt x="11983085" y="2011391"/>
                </a:cubicBezTo>
                <a:close/>
                <a:moveTo>
                  <a:pt x="11891010" y="2005041"/>
                </a:moveTo>
                <a:cubicBezTo>
                  <a:pt x="11867515" y="2008216"/>
                  <a:pt x="11873230" y="2045681"/>
                  <a:pt x="11896725" y="2041236"/>
                </a:cubicBezTo>
                <a:cubicBezTo>
                  <a:pt x="11920220" y="2038061"/>
                  <a:pt x="11914505" y="2001231"/>
                  <a:pt x="11891010" y="2005041"/>
                </a:cubicBezTo>
                <a:close/>
                <a:moveTo>
                  <a:pt x="11863070" y="2252691"/>
                </a:moveTo>
                <a:cubicBezTo>
                  <a:pt x="11842750" y="2255231"/>
                  <a:pt x="11847195" y="2287616"/>
                  <a:pt x="11867515" y="2283806"/>
                </a:cubicBezTo>
                <a:cubicBezTo>
                  <a:pt x="11887835" y="2281901"/>
                  <a:pt x="11883390" y="2249516"/>
                  <a:pt x="11863070" y="2252691"/>
                </a:cubicBezTo>
                <a:close/>
                <a:moveTo>
                  <a:pt x="11952605" y="1771996"/>
                </a:moveTo>
                <a:cubicBezTo>
                  <a:pt x="11948795" y="1745326"/>
                  <a:pt x="11906885" y="1751676"/>
                  <a:pt x="11911330" y="1778346"/>
                </a:cubicBezTo>
                <a:cubicBezTo>
                  <a:pt x="11915775" y="1805651"/>
                  <a:pt x="11957050" y="1798666"/>
                  <a:pt x="11952605" y="1771996"/>
                </a:cubicBezTo>
                <a:close/>
                <a:moveTo>
                  <a:pt x="11926570" y="2245071"/>
                </a:moveTo>
                <a:cubicBezTo>
                  <a:pt x="11906250" y="2246976"/>
                  <a:pt x="11910060" y="2279361"/>
                  <a:pt x="11930380" y="2276821"/>
                </a:cubicBezTo>
                <a:cubicBezTo>
                  <a:pt x="11950700" y="2274281"/>
                  <a:pt x="11946890" y="2242531"/>
                  <a:pt x="11926570" y="2245071"/>
                </a:cubicBezTo>
                <a:close/>
                <a:moveTo>
                  <a:pt x="8528685" y="5681691"/>
                </a:moveTo>
                <a:cubicBezTo>
                  <a:pt x="8493760" y="5716616"/>
                  <a:pt x="8550275" y="5770591"/>
                  <a:pt x="8583930" y="5734396"/>
                </a:cubicBezTo>
                <a:cubicBezTo>
                  <a:pt x="8618220" y="5698836"/>
                  <a:pt x="8562340" y="5645496"/>
                  <a:pt x="8528685" y="5681691"/>
                </a:cubicBezTo>
                <a:close/>
                <a:moveTo>
                  <a:pt x="10009505" y="3478876"/>
                </a:moveTo>
                <a:cubicBezTo>
                  <a:pt x="9972675" y="3459191"/>
                  <a:pt x="9980295" y="3528406"/>
                  <a:pt x="10012045" y="3501101"/>
                </a:cubicBezTo>
                <a:lnTo>
                  <a:pt x="10012045" y="3501101"/>
                </a:lnTo>
                <a:cubicBezTo>
                  <a:pt x="10017760" y="3494751"/>
                  <a:pt x="10016490" y="3484591"/>
                  <a:pt x="10009505" y="3478876"/>
                </a:cubicBezTo>
                <a:close/>
                <a:moveTo>
                  <a:pt x="10085705" y="3338541"/>
                </a:moveTo>
                <a:cubicBezTo>
                  <a:pt x="10095865" y="3325206"/>
                  <a:pt x="10082530" y="3305521"/>
                  <a:pt x="10066655" y="3309966"/>
                </a:cubicBezTo>
                <a:cubicBezTo>
                  <a:pt x="10082530" y="3288376"/>
                  <a:pt x="10047605" y="3264246"/>
                  <a:pt x="10033000" y="3285836"/>
                </a:cubicBezTo>
                <a:cubicBezTo>
                  <a:pt x="10033000" y="3285836"/>
                  <a:pt x="10032365" y="3285201"/>
                  <a:pt x="10032365" y="3285201"/>
                </a:cubicBezTo>
                <a:cubicBezTo>
                  <a:pt x="10041255" y="3272501"/>
                  <a:pt x="10036810" y="3254721"/>
                  <a:pt x="10023475" y="3247736"/>
                </a:cubicBezTo>
                <a:cubicBezTo>
                  <a:pt x="10030460" y="3245831"/>
                  <a:pt x="10036810" y="3242021"/>
                  <a:pt x="10040620" y="3235671"/>
                </a:cubicBezTo>
                <a:cubicBezTo>
                  <a:pt x="10046970" y="3249006"/>
                  <a:pt x="10066020" y="3253451"/>
                  <a:pt x="10076815" y="3242656"/>
                </a:cubicBezTo>
                <a:cubicBezTo>
                  <a:pt x="10117455" y="3279486"/>
                  <a:pt x="10130790" y="3190586"/>
                  <a:pt x="10081260" y="3213446"/>
                </a:cubicBezTo>
                <a:cubicBezTo>
                  <a:pt x="10079355" y="3209636"/>
                  <a:pt x="10076180" y="3206461"/>
                  <a:pt x="10071735" y="3204556"/>
                </a:cubicBezTo>
                <a:cubicBezTo>
                  <a:pt x="10106025" y="3179156"/>
                  <a:pt x="10052050" y="3134706"/>
                  <a:pt x="10033635" y="3172806"/>
                </a:cubicBezTo>
                <a:cubicBezTo>
                  <a:pt x="10033000" y="3170901"/>
                  <a:pt x="10032365" y="3168996"/>
                  <a:pt x="10031095" y="3167726"/>
                </a:cubicBezTo>
                <a:cubicBezTo>
                  <a:pt x="10038080" y="3162646"/>
                  <a:pt x="10043160" y="3154391"/>
                  <a:pt x="10045065" y="3145501"/>
                </a:cubicBezTo>
                <a:cubicBezTo>
                  <a:pt x="10055860" y="3155661"/>
                  <a:pt x="10073640" y="3155026"/>
                  <a:pt x="10083800" y="3144866"/>
                </a:cubicBezTo>
                <a:cubicBezTo>
                  <a:pt x="10079990" y="3163281"/>
                  <a:pt x="10102215" y="3179156"/>
                  <a:pt x="10118090" y="3168996"/>
                </a:cubicBezTo>
                <a:cubicBezTo>
                  <a:pt x="10122535" y="3185506"/>
                  <a:pt x="10146030" y="3189316"/>
                  <a:pt x="10155555" y="3174711"/>
                </a:cubicBezTo>
                <a:cubicBezTo>
                  <a:pt x="10167620" y="3158201"/>
                  <a:pt x="10147935" y="3135341"/>
                  <a:pt x="10129520" y="3144231"/>
                </a:cubicBezTo>
                <a:cubicBezTo>
                  <a:pt x="10126980" y="3127086"/>
                  <a:pt x="10104120" y="3119466"/>
                  <a:pt x="10091420" y="3131531"/>
                </a:cubicBezTo>
                <a:cubicBezTo>
                  <a:pt x="10092055" y="3128356"/>
                  <a:pt x="10092690" y="3124546"/>
                  <a:pt x="10092055" y="3121371"/>
                </a:cubicBezTo>
                <a:cubicBezTo>
                  <a:pt x="10150475" y="3139786"/>
                  <a:pt x="10130790" y="3041996"/>
                  <a:pt x="10083800" y="3081366"/>
                </a:cubicBezTo>
                <a:cubicBezTo>
                  <a:pt x="10083800" y="3081366"/>
                  <a:pt x="10083800" y="3081366"/>
                  <a:pt x="10083800" y="3081366"/>
                </a:cubicBezTo>
                <a:cubicBezTo>
                  <a:pt x="10086975" y="3069936"/>
                  <a:pt x="10084435" y="3058506"/>
                  <a:pt x="10076815" y="3050251"/>
                </a:cubicBezTo>
                <a:cubicBezTo>
                  <a:pt x="10076815" y="3050251"/>
                  <a:pt x="10076815" y="3050251"/>
                  <a:pt x="10076815" y="3050251"/>
                </a:cubicBezTo>
                <a:cubicBezTo>
                  <a:pt x="10079990" y="3048346"/>
                  <a:pt x="10083165" y="3046441"/>
                  <a:pt x="10086340" y="3043266"/>
                </a:cubicBezTo>
                <a:cubicBezTo>
                  <a:pt x="10097135" y="3066761"/>
                  <a:pt x="10134600" y="3062316"/>
                  <a:pt x="10139045" y="3036281"/>
                </a:cubicBezTo>
                <a:cubicBezTo>
                  <a:pt x="10189845" y="3055331"/>
                  <a:pt x="10184765" y="2967066"/>
                  <a:pt x="10136505" y="2991831"/>
                </a:cubicBezTo>
                <a:cubicBezTo>
                  <a:pt x="10136505" y="2986116"/>
                  <a:pt x="10133965" y="2980401"/>
                  <a:pt x="10130790" y="2975321"/>
                </a:cubicBezTo>
                <a:cubicBezTo>
                  <a:pt x="10139045" y="2960716"/>
                  <a:pt x="10134600" y="2941666"/>
                  <a:pt x="10121265" y="2932141"/>
                </a:cubicBezTo>
                <a:cubicBezTo>
                  <a:pt x="10121900" y="2931506"/>
                  <a:pt x="10122535" y="2930871"/>
                  <a:pt x="10123170" y="2930236"/>
                </a:cubicBezTo>
                <a:cubicBezTo>
                  <a:pt x="10127615" y="2928966"/>
                  <a:pt x="10132060" y="2926426"/>
                  <a:pt x="10135870" y="2922616"/>
                </a:cubicBezTo>
                <a:cubicBezTo>
                  <a:pt x="10118725" y="2954366"/>
                  <a:pt x="10168255" y="2981671"/>
                  <a:pt x="10185400" y="2949286"/>
                </a:cubicBezTo>
                <a:cubicBezTo>
                  <a:pt x="10248265" y="2974686"/>
                  <a:pt x="10227310" y="2866101"/>
                  <a:pt x="10178415" y="2913726"/>
                </a:cubicBezTo>
                <a:cubicBezTo>
                  <a:pt x="10177780" y="2913091"/>
                  <a:pt x="10177145" y="2913091"/>
                  <a:pt x="10176510" y="2912456"/>
                </a:cubicBezTo>
                <a:cubicBezTo>
                  <a:pt x="10189845" y="2901026"/>
                  <a:pt x="10189845" y="2879436"/>
                  <a:pt x="10177780" y="2868006"/>
                </a:cubicBezTo>
                <a:cubicBezTo>
                  <a:pt x="10180955" y="2864196"/>
                  <a:pt x="10183495" y="2859116"/>
                  <a:pt x="10184765" y="2853401"/>
                </a:cubicBezTo>
                <a:cubicBezTo>
                  <a:pt x="10191750" y="2871181"/>
                  <a:pt x="10217785" y="2875626"/>
                  <a:pt x="10230485" y="2861656"/>
                </a:cubicBezTo>
                <a:cubicBezTo>
                  <a:pt x="10284460" y="2899756"/>
                  <a:pt x="10290810" y="2791806"/>
                  <a:pt x="10232390" y="2824826"/>
                </a:cubicBezTo>
                <a:cubicBezTo>
                  <a:pt x="10228580" y="2820381"/>
                  <a:pt x="10223500" y="2816571"/>
                  <a:pt x="10217785" y="2815301"/>
                </a:cubicBezTo>
                <a:cubicBezTo>
                  <a:pt x="10240010" y="2807046"/>
                  <a:pt x="10243185" y="2773391"/>
                  <a:pt x="10222230" y="2761326"/>
                </a:cubicBezTo>
                <a:cubicBezTo>
                  <a:pt x="10226675" y="2758151"/>
                  <a:pt x="10229850" y="2753706"/>
                  <a:pt x="10232390" y="2748626"/>
                </a:cubicBezTo>
                <a:cubicBezTo>
                  <a:pt x="10231120" y="2770216"/>
                  <a:pt x="10258425" y="2786091"/>
                  <a:pt x="10276205" y="2772756"/>
                </a:cubicBezTo>
                <a:cubicBezTo>
                  <a:pt x="10320020" y="2826731"/>
                  <a:pt x="10353040" y="2718146"/>
                  <a:pt x="10286365" y="2739101"/>
                </a:cubicBezTo>
                <a:cubicBezTo>
                  <a:pt x="10278745" y="2716876"/>
                  <a:pt x="10245090" y="2714971"/>
                  <a:pt x="10234930" y="2736561"/>
                </a:cubicBezTo>
                <a:cubicBezTo>
                  <a:pt x="10238105" y="2688936"/>
                  <a:pt x="10160635" y="2693381"/>
                  <a:pt x="10169525" y="2740371"/>
                </a:cubicBezTo>
                <a:cubicBezTo>
                  <a:pt x="10073640" y="2718146"/>
                  <a:pt x="10095865" y="2848956"/>
                  <a:pt x="10180955" y="2805141"/>
                </a:cubicBezTo>
                <a:cubicBezTo>
                  <a:pt x="10184765" y="2810856"/>
                  <a:pt x="10191750" y="2815301"/>
                  <a:pt x="10198100" y="2816571"/>
                </a:cubicBezTo>
                <a:cubicBezTo>
                  <a:pt x="10191115" y="2819746"/>
                  <a:pt x="10184765" y="2826731"/>
                  <a:pt x="10182225" y="2834351"/>
                </a:cubicBezTo>
                <a:cubicBezTo>
                  <a:pt x="10165715" y="2791171"/>
                  <a:pt x="10099675" y="2822921"/>
                  <a:pt x="10122535" y="2862291"/>
                </a:cubicBezTo>
                <a:cubicBezTo>
                  <a:pt x="10111105" y="2858481"/>
                  <a:pt x="10099040" y="2861021"/>
                  <a:pt x="10089515" y="2867371"/>
                </a:cubicBezTo>
                <a:cubicBezTo>
                  <a:pt x="10053320" y="2869276"/>
                  <a:pt x="10041890" y="2922616"/>
                  <a:pt x="10074910" y="2938491"/>
                </a:cubicBezTo>
                <a:cubicBezTo>
                  <a:pt x="10065385" y="2951191"/>
                  <a:pt x="10066655" y="2970241"/>
                  <a:pt x="10077450" y="2981036"/>
                </a:cubicBezTo>
                <a:cubicBezTo>
                  <a:pt x="10076815" y="2982306"/>
                  <a:pt x="10076180" y="2983576"/>
                  <a:pt x="10076180" y="2984846"/>
                </a:cubicBezTo>
                <a:cubicBezTo>
                  <a:pt x="10059670" y="2976591"/>
                  <a:pt x="10039350" y="2983576"/>
                  <a:pt x="10030460" y="2998816"/>
                </a:cubicBezTo>
                <a:cubicBezTo>
                  <a:pt x="10001250" y="3006436"/>
                  <a:pt x="9994265" y="3049616"/>
                  <a:pt x="10019665" y="3066126"/>
                </a:cubicBezTo>
                <a:cubicBezTo>
                  <a:pt x="10018395" y="3075651"/>
                  <a:pt x="10020935" y="3085176"/>
                  <a:pt x="10027285" y="3092161"/>
                </a:cubicBezTo>
                <a:cubicBezTo>
                  <a:pt x="10026650" y="3097876"/>
                  <a:pt x="10027285" y="3103591"/>
                  <a:pt x="10029825" y="3108036"/>
                </a:cubicBezTo>
                <a:cubicBezTo>
                  <a:pt x="10010140" y="3094701"/>
                  <a:pt x="9981565" y="3105496"/>
                  <a:pt x="9975850" y="3128356"/>
                </a:cubicBezTo>
                <a:cubicBezTo>
                  <a:pt x="9944735" y="3138516"/>
                  <a:pt x="9942830" y="3186776"/>
                  <a:pt x="9973945" y="3198841"/>
                </a:cubicBezTo>
                <a:cubicBezTo>
                  <a:pt x="9975215" y="3201381"/>
                  <a:pt x="9977120" y="3203921"/>
                  <a:pt x="9979660" y="3206461"/>
                </a:cubicBezTo>
                <a:cubicBezTo>
                  <a:pt x="9980930" y="3212811"/>
                  <a:pt x="9984105" y="3217891"/>
                  <a:pt x="9989185" y="3222336"/>
                </a:cubicBezTo>
                <a:cubicBezTo>
                  <a:pt x="9990455" y="3231226"/>
                  <a:pt x="9996170" y="3239481"/>
                  <a:pt x="10005060" y="3243926"/>
                </a:cubicBezTo>
                <a:cubicBezTo>
                  <a:pt x="10000615" y="3245196"/>
                  <a:pt x="9996805" y="3247101"/>
                  <a:pt x="9993630" y="3250911"/>
                </a:cubicBezTo>
                <a:cubicBezTo>
                  <a:pt x="9986010" y="3210906"/>
                  <a:pt x="9923145" y="3216621"/>
                  <a:pt x="9923145" y="3257896"/>
                </a:cubicBezTo>
                <a:cubicBezTo>
                  <a:pt x="9913620" y="3261706"/>
                  <a:pt x="9905365" y="3268691"/>
                  <a:pt x="9900920" y="3278851"/>
                </a:cubicBezTo>
                <a:cubicBezTo>
                  <a:pt x="9900920" y="3278851"/>
                  <a:pt x="9900920" y="3278851"/>
                  <a:pt x="9900920" y="3278851"/>
                </a:cubicBezTo>
                <a:cubicBezTo>
                  <a:pt x="9888220" y="3307426"/>
                  <a:pt x="9917430" y="3339811"/>
                  <a:pt x="9946640" y="3330286"/>
                </a:cubicBezTo>
                <a:cubicBezTo>
                  <a:pt x="9948545" y="3331556"/>
                  <a:pt x="9949815" y="3333461"/>
                  <a:pt x="9951720" y="3334731"/>
                </a:cubicBezTo>
                <a:cubicBezTo>
                  <a:pt x="9937750" y="3344256"/>
                  <a:pt x="9937750" y="3365846"/>
                  <a:pt x="9951085" y="3376006"/>
                </a:cubicBezTo>
                <a:cubicBezTo>
                  <a:pt x="9946005" y="3405216"/>
                  <a:pt x="9992360" y="3412836"/>
                  <a:pt x="9996805" y="3382991"/>
                </a:cubicBezTo>
                <a:cubicBezTo>
                  <a:pt x="10001250" y="3385531"/>
                  <a:pt x="10006965" y="3386801"/>
                  <a:pt x="10012045" y="3385531"/>
                </a:cubicBezTo>
                <a:cubicBezTo>
                  <a:pt x="10023475" y="3434426"/>
                  <a:pt x="10078085" y="3372831"/>
                  <a:pt x="10028555" y="3367116"/>
                </a:cubicBezTo>
                <a:cubicBezTo>
                  <a:pt x="10031095" y="3348066"/>
                  <a:pt x="10004425" y="3336636"/>
                  <a:pt x="9992360" y="3351876"/>
                </a:cubicBezTo>
                <a:cubicBezTo>
                  <a:pt x="9991725" y="3346796"/>
                  <a:pt x="9989185" y="3342351"/>
                  <a:pt x="9986010" y="3338541"/>
                </a:cubicBezTo>
                <a:cubicBezTo>
                  <a:pt x="9993630" y="3334096"/>
                  <a:pt x="9999345" y="3324571"/>
                  <a:pt x="9999345" y="3315681"/>
                </a:cubicBezTo>
                <a:cubicBezTo>
                  <a:pt x="10008870" y="3329016"/>
                  <a:pt x="10029825" y="3327746"/>
                  <a:pt x="10038080" y="3313776"/>
                </a:cubicBezTo>
                <a:cubicBezTo>
                  <a:pt x="10043160" y="3318221"/>
                  <a:pt x="10050780" y="3319491"/>
                  <a:pt x="10056495" y="3317586"/>
                </a:cubicBezTo>
                <a:cubicBezTo>
                  <a:pt x="10043160" y="3337271"/>
                  <a:pt x="10073005" y="3357591"/>
                  <a:pt x="10085705" y="3338541"/>
                </a:cubicBezTo>
                <a:close/>
                <a:moveTo>
                  <a:pt x="10039350" y="3203286"/>
                </a:moveTo>
                <a:cubicBezTo>
                  <a:pt x="10041255" y="3205191"/>
                  <a:pt x="10043795" y="3206461"/>
                  <a:pt x="10046335" y="3207731"/>
                </a:cubicBezTo>
                <a:cubicBezTo>
                  <a:pt x="10045065" y="3208366"/>
                  <a:pt x="10044430" y="3209636"/>
                  <a:pt x="10043160" y="3210906"/>
                </a:cubicBezTo>
                <a:cubicBezTo>
                  <a:pt x="10042525" y="3208366"/>
                  <a:pt x="10041255" y="3206461"/>
                  <a:pt x="10039350" y="3203286"/>
                </a:cubicBezTo>
                <a:cubicBezTo>
                  <a:pt x="10039350" y="3203921"/>
                  <a:pt x="10039350" y="3203921"/>
                  <a:pt x="10039350" y="3203286"/>
                </a:cubicBezTo>
                <a:close/>
                <a:moveTo>
                  <a:pt x="9993630" y="3300441"/>
                </a:moveTo>
                <a:cubicBezTo>
                  <a:pt x="9989185" y="3295996"/>
                  <a:pt x="9987915" y="3289646"/>
                  <a:pt x="9984105" y="3285201"/>
                </a:cubicBezTo>
                <a:cubicBezTo>
                  <a:pt x="9985375" y="3283931"/>
                  <a:pt x="9986645" y="3282661"/>
                  <a:pt x="9987915" y="3280756"/>
                </a:cubicBezTo>
                <a:cubicBezTo>
                  <a:pt x="9989820" y="3285201"/>
                  <a:pt x="9992995" y="3289011"/>
                  <a:pt x="9996805" y="3292186"/>
                </a:cubicBezTo>
                <a:cubicBezTo>
                  <a:pt x="9994900" y="3294726"/>
                  <a:pt x="9993630" y="3297266"/>
                  <a:pt x="9993630" y="3300441"/>
                </a:cubicBezTo>
                <a:close/>
                <a:moveTo>
                  <a:pt x="10027285" y="3431886"/>
                </a:moveTo>
                <a:cubicBezTo>
                  <a:pt x="10013950" y="3447761"/>
                  <a:pt x="10038715" y="3468081"/>
                  <a:pt x="10052050" y="3452206"/>
                </a:cubicBezTo>
                <a:lnTo>
                  <a:pt x="10052050" y="3452206"/>
                </a:lnTo>
                <a:cubicBezTo>
                  <a:pt x="10065385" y="3436331"/>
                  <a:pt x="10040620" y="3416011"/>
                  <a:pt x="10027285" y="3431886"/>
                </a:cubicBezTo>
                <a:close/>
                <a:moveTo>
                  <a:pt x="10067925" y="3382991"/>
                </a:moveTo>
                <a:cubicBezTo>
                  <a:pt x="10054590" y="3398866"/>
                  <a:pt x="10079355" y="3419186"/>
                  <a:pt x="10092055" y="3403311"/>
                </a:cubicBezTo>
                <a:cubicBezTo>
                  <a:pt x="10106025" y="3388071"/>
                  <a:pt x="10081260" y="3367116"/>
                  <a:pt x="10067925" y="3382991"/>
                </a:cubicBezTo>
                <a:close/>
                <a:moveTo>
                  <a:pt x="9963785" y="3515706"/>
                </a:moveTo>
                <a:cubicBezTo>
                  <a:pt x="9975215" y="3499831"/>
                  <a:pt x="9954260" y="3479511"/>
                  <a:pt x="9939020" y="3490306"/>
                </a:cubicBezTo>
                <a:cubicBezTo>
                  <a:pt x="9895205" y="3459191"/>
                  <a:pt x="9891395" y="3547456"/>
                  <a:pt x="9937750" y="3520151"/>
                </a:cubicBezTo>
                <a:cubicBezTo>
                  <a:pt x="9945370" y="3527136"/>
                  <a:pt x="9958070" y="3524596"/>
                  <a:pt x="9963785" y="3515706"/>
                </a:cubicBezTo>
                <a:close/>
                <a:moveTo>
                  <a:pt x="9924415" y="3576031"/>
                </a:moveTo>
                <a:cubicBezTo>
                  <a:pt x="9933305" y="3563331"/>
                  <a:pt x="9921240" y="3544916"/>
                  <a:pt x="9906000" y="3548091"/>
                </a:cubicBezTo>
                <a:cubicBezTo>
                  <a:pt x="9912350" y="3537931"/>
                  <a:pt x="9909175" y="3523961"/>
                  <a:pt x="9899650" y="3516976"/>
                </a:cubicBezTo>
                <a:cubicBezTo>
                  <a:pt x="9908540" y="3500466"/>
                  <a:pt x="9897110" y="3478876"/>
                  <a:pt x="9878695" y="3476336"/>
                </a:cubicBezTo>
                <a:cubicBezTo>
                  <a:pt x="9855200" y="3448396"/>
                  <a:pt x="9807575" y="3473796"/>
                  <a:pt x="9817735" y="3508721"/>
                </a:cubicBezTo>
                <a:cubicBezTo>
                  <a:pt x="9817100" y="3510626"/>
                  <a:pt x="9816465" y="3513166"/>
                  <a:pt x="9816465" y="3515071"/>
                </a:cubicBezTo>
                <a:cubicBezTo>
                  <a:pt x="9786620" y="3521421"/>
                  <a:pt x="9778365" y="3564601"/>
                  <a:pt x="9803130" y="3581746"/>
                </a:cubicBezTo>
                <a:cubicBezTo>
                  <a:pt x="9803130" y="3582381"/>
                  <a:pt x="9802495" y="3582381"/>
                  <a:pt x="9802495" y="3583016"/>
                </a:cubicBezTo>
                <a:cubicBezTo>
                  <a:pt x="9770745" y="3581746"/>
                  <a:pt x="9754870" y="3614766"/>
                  <a:pt x="9765665" y="3642071"/>
                </a:cubicBezTo>
                <a:cubicBezTo>
                  <a:pt x="9752965" y="3643341"/>
                  <a:pt x="9740900" y="3651596"/>
                  <a:pt x="9735185" y="3664296"/>
                </a:cubicBezTo>
                <a:cubicBezTo>
                  <a:pt x="9730740" y="3674456"/>
                  <a:pt x="9730740" y="3685251"/>
                  <a:pt x="9735185" y="3694776"/>
                </a:cubicBezTo>
                <a:cubicBezTo>
                  <a:pt x="9732645" y="3697951"/>
                  <a:pt x="9730740" y="3701761"/>
                  <a:pt x="9729470" y="3705571"/>
                </a:cubicBezTo>
                <a:cubicBezTo>
                  <a:pt x="9709150" y="3713191"/>
                  <a:pt x="9700260" y="3741766"/>
                  <a:pt x="9713595" y="3758911"/>
                </a:cubicBezTo>
                <a:cubicBezTo>
                  <a:pt x="9708515" y="3761451"/>
                  <a:pt x="9703435" y="3765261"/>
                  <a:pt x="9700895" y="3770976"/>
                </a:cubicBezTo>
                <a:cubicBezTo>
                  <a:pt x="9680575" y="3776691"/>
                  <a:pt x="9671685" y="3800186"/>
                  <a:pt x="9675495" y="3819236"/>
                </a:cubicBezTo>
                <a:cubicBezTo>
                  <a:pt x="9660255" y="3825586"/>
                  <a:pt x="9649460" y="3844001"/>
                  <a:pt x="9651365" y="3860511"/>
                </a:cubicBezTo>
                <a:cubicBezTo>
                  <a:pt x="9645650" y="3868131"/>
                  <a:pt x="9645015" y="3877656"/>
                  <a:pt x="9648190" y="3885911"/>
                </a:cubicBezTo>
                <a:cubicBezTo>
                  <a:pt x="9638665" y="3887181"/>
                  <a:pt x="9630410" y="3892896"/>
                  <a:pt x="9625330" y="3901786"/>
                </a:cubicBezTo>
                <a:cubicBezTo>
                  <a:pt x="9625330" y="3901786"/>
                  <a:pt x="9625330" y="3901786"/>
                  <a:pt x="9625330" y="3901786"/>
                </a:cubicBezTo>
                <a:cubicBezTo>
                  <a:pt x="9623425" y="3905596"/>
                  <a:pt x="9622155" y="3910041"/>
                  <a:pt x="9621520" y="3914486"/>
                </a:cubicBezTo>
                <a:cubicBezTo>
                  <a:pt x="9616440" y="3918296"/>
                  <a:pt x="9613900" y="3924646"/>
                  <a:pt x="9615170" y="3930361"/>
                </a:cubicBezTo>
                <a:cubicBezTo>
                  <a:pt x="9604375" y="3936711"/>
                  <a:pt x="9601200" y="3949411"/>
                  <a:pt x="9594215" y="3958936"/>
                </a:cubicBezTo>
                <a:cubicBezTo>
                  <a:pt x="9573895" y="3946871"/>
                  <a:pt x="9559290" y="3982431"/>
                  <a:pt x="9582150" y="3988146"/>
                </a:cubicBezTo>
                <a:cubicBezTo>
                  <a:pt x="9582150" y="3988781"/>
                  <a:pt x="9582150" y="3989416"/>
                  <a:pt x="9582150" y="3990686"/>
                </a:cubicBezTo>
                <a:cubicBezTo>
                  <a:pt x="9575800" y="3993861"/>
                  <a:pt x="9570720" y="4000211"/>
                  <a:pt x="9568180" y="4007196"/>
                </a:cubicBezTo>
                <a:cubicBezTo>
                  <a:pt x="9563100" y="4005291"/>
                  <a:pt x="9558020" y="4005926"/>
                  <a:pt x="9552940" y="4008466"/>
                </a:cubicBezTo>
                <a:cubicBezTo>
                  <a:pt x="9528175" y="3981796"/>
                  <a:pt x="9508490" y="4037676"/>
                  <a:pt x="9544050" y="4032596"/>
                </a:cubicBezTo>
                <a:cubicBezTo>
                  <a:pt x="9543415" y="4035771"/>
                  <a:pt x="9543415" y="4038946"/>
                  <a:pt x="9543415" y="4042121"/>
                </a:cubicBezTo>
                <a:cubicBezTo>
                  <a:pt x="9530080" y="4048471"/>
                  <a:pt x="9526905" y="4068156"/>
                  <a:pt x="9537065" y="4078316"/>
                </a:cubicBezTo>
                <a:cubicBezTo>
                  <a:pt x="9535795" y="4080856"/>
                  <a:pt x="9535160" y="4084031"/>
                  <a:pt x="9534525" y="4087206"/>
                </a:cubicBezTo>
                <a:cubicBezTo>
                  <a:pt x="9533255" y="4087206"/>
                  <a:pt x="9531350" y="4087841"/>
                  <a:pt x="9530080" y="4088476"/>
                </a:cubicBezTo>
                <a:cubicBezTo>
                  <a:pt x="9530080" y="4087841"/>
                  <a:pt x="9529445" y="4087841"/>
                  <a:pt x="9528810" y="4087206"/>
                </a:cubicBezTo>
                <a:cubicBezTo>
                  <a:pt x="9537700" y="4073871"/>
                  <a:pt x="9523730" y="4055456"/>
                  <a:pt x="9508490" y="4059901"/>
                </a:cubicBezTo>
                <a:cubicBezTo>
                  <a:pt x="9497060" y="4017991"/>
                  <a:pt x="9451340" y="4073236"/>
                  <a:pt x="9495155" y="4076411"/>
                </a:cubicBezTo>
                <a:cubicBezTo>
                  <a:pt x="9495155" y="4080221"/>
                  <a:pt x="9495790" y="4084666"/>
                  <a:pt x="9498330" y="4087841"/>
                </a:cubicBezTo>
                <a:cubicBezTo>
                  <a:pt x="9491980" y="4094826"/>
                  <a:pt x="9491980" y="4104986"/>
                  <a:pt x="9496425" y="4112606"/>
                </a:cubicBezTo>
                <a:cubicBezTo>
                  <a:pt x="9490075" y="4113876"/>
                  <a:pt x="9484360" y="4118321"/>
                  <a:pt x="9481820" y="4124671"/>
                </a:cubicBezTo>
                <a:cubicBezTo>
                  <a:pt x="9479280" y="4115146"/>
                  <a:pt x="9467215" y="4109431"/>
                  <a:pt x="9458325" y="4113241"/>
                </a:cubicBezTo>
                <a:cubicBezTo>
                  <a:pt x="9470390" y="4098636"/>
                  <a:pt x="9449435" y="4078951"/>
                  <a:pt x="9435465" y="4091651"/>
                </a:cubicBezTo>
                <a:cubicBezTo>
                  <a:pt x="9422765" y="4102446"/>
                  <a:pt x="9434830" y="4124036"/>
                  <a:pt x="9450705" y="4118321"/>
                </a:cubicBezTo>
                <a:cubicBezTo>
                  <a:pt x="9443720" y="4125941"/>
                  <a:pt x="9444990" y="4139276"/>
                  <a:pt x="9453880" y="4144991"/>
                </a:cubicBezTo>
                <a:cubicBezTo>
                  <a:pt x="9439910" y="4151341"/>
                  <a:pt x="9438005" y="4172296"/>
                  <a:pt x="9451340" y="4180551"/>
                </a:cubicBezTo>
                <a:cubicBezTo>
                  <a:pt x="9450705" y="4181186"/>
                  <a:pt x="9450070" y="4181821"/>
                  <a:pt x="9450070" y="4183091"/>
                </a:cubicBezTo>
                <a:cubicBezTo>
                  <a:pt x="9435465" y="4182456"/>
                  <a:pt x="9422765" y="4197696"/>
                  <a:pt x="9427210" y="4211666"/>
                </a:cubicBezTo>
                <a:cubicBezTo>
                  <a:pt x="9419590" y="4201506"/>
                  <a:pt x="9403715" y="4201506"/>
                  <a:pt x="9395460" y="4211031"/>
                </a:cubicBezTo>
                <a:cubicBezTo>
                  <a:pt x="9376410" y="4231986"/>
                  <a:pt x="9411970" y="4259926"/>
                  <a:pt x="9427845" y="4237066"/>
                </a:cubicBezTo>
                <a:cubicBezTo>
                  <a:pt x="9427210" y="4243416"/>
                  <a:pt x="9428480" y="4250401"/>
                  <a:pt x="9431655" y="4255481"/>
                </a:cubicBezTo>
                <a:cubicBezTo>
                  <a:pt x="9422765" y="4248496"/>
                  <a:pt x="9410700" y="4248496"/>
                  <a:pt x="9402445" y="4254211"/>
                </a:cubicBezTo>
                <a:cubicBezTo>
                  <a:pt x="9390380" y="4249766"/>
                  <a:pt x="9375775" y="4257386"/>
                  <a:pt x="9372600" y="4270721"/>
                </a:cubicBezTo>
                <a:cubicBezTo>
                  <a:pt x="9354185" y="4249131"/>
                  <a:pt x="9321800" y="4280881"/>
                  <a:pt x="9343390" y="4299931"/>
                </a:cubicBezTo>
                <a:cubicBezTo>
                  <a:pt x="9354185" y="4310091"/>
                  <a:pt x="9373235" y="4305011"/>
                  <a:pt x="9377045" y="4291041"/>
                </a:cubicBezTo>
                <a:cubicBezTo>
                  <a:pt x="9381490" y="4297391"/>
                  <a:pt x="9389745" y="4300566"/>
                  <a:pt x="9397365" y="4299296"/>
                </a:cubicBezTo>
                <a:cubicBezTo>
                  <a:pt x="9397365" y="4299931"/>
                  <a:pt x="9396730" y="4300566"/>
                  <a:pt x="9396730" y="4300566"/>
                </a:cubicBezTo>
                <a:cubicBezTo>
                  <a:pt x="9381490" y="4300566"/>
                  <a:pt x="9368155" y="4315806"/>
                  <a:pt x="9370060" y="4331046"/>
                </a:cubicBezTo>
                <a:cubicBezTo>
                  <a:pt x="9365615" y="4329141"/>
                  <a:pt x="9360535" y="4328506"/>
                  <a:pt x="9356090" y="4329141"/>
                </a:cubicBezTo>
                <a:cubicBezTo>
                  <a:pt x="9346565" y="4318346"/>
                  <a:pt x="9328150" y="4320251"/>
                  <a:pt x="9320530" y="4332316"/>
                </a:cubicBezTo>
                <a:cubicBezTo>
                  <a:pt x="9314180" y="4320251"/>
                  <a:pt x="9297035" y="4318346"/>
                  <a:pt x="9287510" y="4328506"/>
                </a:cubicBezTo>
                <a:cubicBezTo>
                  <a:pt x="9267825" y="4348826"/>
                  <a:pt x="9301480" y="4378671"/>
                  <a:pt x="9318625" y="4355811"/>
                </a:cubicBezTo>
                <a:cubicBezTo>
                  <a:pt x="9321800" y="4362796"/>
                  <a:pt x="9330055" y="4368511"/>
                  <a:pt x="9337675" y="4368511"/>
                </a:cubicBezTo>
                <a:cubicBezTo>
                  <a:pt x="9342755" y="4377401"/>
                  <a:pt x="9354185" y="4381846"/>
                  <a:pt x="9363710" y="4379941"/>
                </a:cubicBezTo>
                <a:cubicBezTo>
                  <a:pt x="9363710" y="4379941"/>
                  <a:pt x="9363710" y="4380576"/>
                  <a:pt x="9363710" y="4380576"/>
                </a:cubicBezTo>
                <a:cubicBezTo>
                  <a:pt x="9356090" y="4380576"/>
                  <a:pt x="9348470" y="4383751"/>
                  <a:pt x="9342755" y="4388831"/>
                </a:cubicBezTo>
                <a:cubicBezTo>
                  <a:pt x="9329420" y="4386291"/>
                  <a:pt x="9314815" y="4395181"/>
                  <a:pt x="9311640" y="4409151"/>
                </a:cubicBezTo>
                <a:cubicBezTo>
                  <a:pt x="9309100" y="4407881"/>
                  <a:pt x="9306560" y="4407246"/>
                  <a:pt x="9304020" y="4407246"/>
                </a:cubicBezTo>
                <a:cubicBezTo>
                  <a:pt x="9300210" y="4390736"/>
                  <a:pt x="9277985" y="4384386"/>
                  <a:pt x="9265920" y="4396451"/>
                </a:cubicBezTo>
                <a:cubicBezTo>
                  <a:pt x="9263380" y="4380576"/>
                  <a:pt x="9242425" y="4374226"/>
                  <a:pt x="9230995" y="4385656"/>
                </a:cubicBezTo>
                <a:cubicBezTo>
                  <a:pt x="9211945" y="4403436"/>
                  <a:pt x="9239250" y="4433281"/>
                  <a:pt x="9258935" y="4416136"/>
                </a:cubicBezTo>
                <a:cubicBezTo>
                  <a:pt x="9259570" y="4424391"/>
                  <a:pt x="9266555" y="4433281"/>
                  <a:pt x="9275445" y="4435186"/>
                </a:cubicBezTo>
                <a:cubicBezTo>
                  <a:pt x="9277350" y="4461221"/>
                  <a:pt x="9317355" y="4466301"/>
                  <a:pt x="9324975" y="4440901"/>
                </a:cubicBezTo>
                <a:cubicBezTo>
                  <a:pt x="9332595" y="4445346"/>
                  <a:pt x="9342120" y="4445981"/>
                  <a:pt x="9350375" y="4442171"/>
                </a:cubicBezTo>
                <a:cubicBezTo>
                  <a:pt x="9350375" y="4466301"/>
                  <a:pt x="9378315" y="4484081"/>
                  <a:pt x="9399905" y="4473286"/>
                </a:cubicBezTo>
                <a:cubicBezTo>
                  <a:pt x="9441180" y="4483446"/>
                  <a:pt x="9464675" y="4421851"/>
                  <a:pt x="9425940" y="4402801"/>
                </a:cubicBezTo>
                <a:cubicBezTo>
                  <a:pt x="9437370" y="4378036"/>
                  <a:pt x="9410065" y="4349461"/>
                  <a:pt x="9384665" y="4359621"/>
                </a:cubicBezTo>
                <a:cubicBezTo>
                  <a:pt x="9385300" y="4357716"/>
                  <a:pt x="9385300" y="4355811"/>
                  <a:pt x="9385300" y="4353906"/>
                </a:cubicBezTo>
                <a:cubicBezTo>
                  <a:pt x="9396730" y="4360256"/>
                  <a:pt x="9411970" y="4357081"/>
                  <a:pt x="9420225" y="4346921"/>
                </a:cubicBezTo>
                <a:cubicBezTo>
                  <a:pt x="9432290" y="4364701"/>
                  <a:pt x="9460865" y="4366606"/>
                  <a:pt x="9474835" y="4350096"/>
                </a:cubicBezTo>
                <a:cubicBezTo>
                  <a:pt x="9511665" y="4348826"/>
                  <a:pt x="9523095" y="4294216"/>
                  <a:pt x="9488805" y="4278341"/>
                </a:cubicBezTo>
                <a:cubicBezTo>
                  <a:pt x="9487535" y="4270721"/>
                  <a:pt x="9483725" y="4263736"/>
                  <a:pt x="9477375" y="4258656"/>
                </a:cubicBezTo>
                <a:cubicBezTo>
                  <a:pt x="9480550" y="4255481"/>
                  <a:pt x="9482455" y="4251036"/>
                  <a:pt x="9483090" y="4246591"/>
                </a:cubicBezTo>
                <a:cubicBezTo>
                  <a:pt x="9488170" y="4246591"/>
                  <a:pt x="9492615" y="4245321"/>
                  <a:pt x="9497060" y="4242781"/>
                </a:cubicBezTo>
                <a:cubicBezTo>
                  <a:pt x="9514205" y="4249766"/>
                  <a:pt x="9535160" y="4241511"/>
                  <a:pt x="9542145" y="4223731"/>
                </a:cubicBezTo>
                <a:cubicBezTo>
                  <a:pt x="9581515" y="4216111"/>
                  <a:pt x="9580245" y="4154516"/>
                  <a:pt x="9539605" y="4149436"/>
                </a:cubicBezTo>
                <a:cubicBezTo>
                  <a:pt x="9539605" y="4148801"/>
                  <a:pt x="9539605" y="4148166"/>
                  <a:pt x="9539605" y="4147531"/>
                </a:cubicBezTo>
                <a:cubicBezTo>
                  <a:pt x="9551670" y="4147531"/>
                  <a:pt x="9563735" y="4140546"/>
                  <a:pt x="9568180" y="4128481"/>
                </a:cubicBezTo>
                <a:cubicBezTo>
                  <a:pt x="9585325" y="4129751"/>
                  <a:pt x="9602470" y="4115781"/>
                  <a:pt x="9604375" y="4098001"/>
                </a:cubicBezTo>
                <a:cubicBezTo>
                  <a:pt x="9631045" y="4091651"/>
                  <a:pt x="9641205" y="4053551"/>
                  <a:pt x="9620885" y="4034501"/>
                </a:cubicBezTo>
                <a:cubicBezTo>
                  <a:pt x="9625965" y="4027516"/>
                  <a:pt x="9627235" y="4018626"/>
                  <a:pt x="9625330" y="4011006"/>
                </a:cubicBezTo>
                <a:cubicBezTo>
                  <a:pt x="9646285" y="4013546"/>
                  <a:pt x="9665970" y="3992591"/>
                  <a:pt x="9662795" y="3971636"/>
                </a:cubicBezTo>
                <a:cubicBezTo>
                  <a:pt x="9690735" y="3965921"/>
                  <a:pt x="9700895" y="3926551"/>
                  <a:pt x="9679305" y="3907501"/>
                </a:cubicBezTo>
                <a:cubicBezTo>
                  <a:pt x="9679305" y="3906866"/>
                  <a:pt x="9679305" y="3905596"/>
                  <a:pt x="9678670" y="3904961"/>
                </a:cubicBezTo>
                <a:cubicBezTo>
                  <a:pt x="9686290" y="3903056"/>
                  <a:pt x="9692640" y="3898611"/>
                  <a:pt x="9696450" y="3890991"/>
                </a:cubicBezTo>
                <a:cubicBezTo>
                  <a:pt x="9709785" y="3886546"/>
                  <a:pt x="9720580" y="3871941"/>
                  <a:pt x="9719945" y="3857336"/>
                </a:cubicBezTo>
                <a:cubicBezTo>
                  <a:pt x="9722485" y="3854796"/>
                  <a:pt x="9723755" y="3851621"/>
                  <a:pt x="9725025" y="3848446"/>
                </a:cubicBezTo>
                <a:cubicBezTo>
                  <a:pt x="9727565" y="3846541"/>
                  <a:pt x="9730105" y="3843366"/>
                  <a:pt x="9730740" y="3840191"/>
                </a:cubicBezTo>
                <a:cubicBezTo>
                  <a:pt x="9738360" y="3835746"/>
                  <a:pt x="9744710" y="3827491"/>
                  <a:pt x="9747250" y="3818601"/>
                </a:cubicBezTo>
                <a:cubicBezTo>
                  <a:pt x="9753600" y="3816696"/>
                  <a:pt x="9758680" y="3810346"/>
                  <a:pt x="9759315" y="3803996"/>
                </a:cubicBezTo>
                <a:cubicBezTo>
                  <a:pt x="9771380" y="3803361"/>
                  <a:pt x="9778365" y="3788121"/>
                  <a:pt x="9770745" y="3778596"/>
                </a:cubicBezTo>
                <a:cubicBezTo>
                  <a:pt x="9770110" y="3772246"/>
                  <a:pt x="9772650" y="3765261"/>
                  <a:pt x="9770745" y="3758911"/>
                </a:cubicBezTo>
                <a:cubicBezTo>
                  <a:pt x="9771380" y="3758276"/>
                  <a:pt x="9771380" y="3757641"/>
                  <a:pt x="9772015" y="3757006"/>
                </a:cubicBezTo>
                <a:cubicBezTo>
                  <a:pt x="9779000" y="3764626"/>
                  <a:pt x="9791700" y="3763991"/>
                  <a:pt x="9798050" y="3755736"/>
                </a:cubicBezTo>
                <a:cubicBezTo>
                  <a:pt x="9814560" y="3758276"/>
                  <a:pt x="9822180" y="3733511"/>
                  <a:pt x="9807575" y="3725891"/>
                </a:cubicBezTo>
                <a:cubicBezTo>
                  <a:pt x="9814560" y="3720811"/>
                  <a:pt x="9817100" y="3710016"/>
                  <a:pt x="9813925" y="3702396"/>
                </a:cubicBezTo>
                <a:cubicBezTo>
                  <a:pt x="9814560" y="3701761"/>
                  <a:pt x="9815195" y="3700491"/>
                  <a:pt x="9815195" y="3699856"/>
                </a:cubicBezTo>
                <a:cubicBezTo>
                  <a:pt x="9819640" y="3703031"/>
                  <a:pt x="9824720" y="3704301"/>
                  <a:pt x="9829800" y="3703031"/>
                </a:cubicBezTo>
                <a:cubicBezTo>
                  <a:pt x="9851390" y="3720811"/>
                  <a:pt x="9869170" y="3678266"/>
                  <a:pt x="9841865" y="3675091"/>
                </a:cubicBezTo>
                <a:cubicBezTo>
                  <a:pt x="9835515" y="3664296"/>
                  <a:pt x="9819005" y="3663661"/>
                  <a:pt x="9812020" y="3673821"/>
                </a:cubicBezTo>
                <a:cubicBezTo>
                  <a:pt x="9810115" y="3671281"/>
                  <a:pt x="9807575" y="3669376"/>
                  <a:pt x="9804400" y="3668106"/>
                </a:cubicBezTo>
                <a:cubicBezTo>
                  <a:pt x="9803765" y="3666201"/>
                  <a:pt x="9803130" y="3664296"/>
                  <a:pt x="9801860" y="3662391"/>
                </a:cubicBezTo>
                <a:cubicBezTo>
                  <a:pt x="9808845" y="3660486"/>
                  <a:pt x="9815195" y="3657311"/>
                  <a:pt x="9819640" y="3651596"/>
                </a:cubicBezTo>
                <a:cubicBezTo>
                  <a:pt x="9828530" y="3670011"/>
                  <a:pt x="9859010" y="3663026"/>
                  <a:pt x="9858375" y="3642071"/>
                </a:cubicBezTo>
                <a:cubicBezTo>
                  <a:pt x="9860280" y="3643341"/>
                  <a:pt x="9862185" y="3643976"/>
                  <a:pt x="9864090" y="3643976"/>
                </a:cubicBezTo>
                <a:cubicBezTo>
                  <a:pt x="9872345" y="3676996"/>
                  <a:pt x="9915525" y="3640801"/>
                  <a:pt x="9885045" y="3626831"/>
                </a:cubicBezTo>
                <a:cubicBezTo>
                  <a:pt x="9886315" y="3615401"/>
                  <a:pt x="9873615" y="3605241"/>
                  <a:pt x="9862185" y="3608416"/>
                </a:cubicBezTo>
                <a:cubicBezTo>
                  <a:pt x="9860915" y="3602066"/>
                  <a:pt x="9857105" y="3596351"/>
                  <a:pt x="9850755" y="3593176"/>
                </a:cubicBezTo>
                <a:cubicBezTo>
                  <a:pt x="9850120" y="3589366"/>
                  <a:pt x="9848850" y="3586191"/>
                  <a:pt x="9846310" y="3583016"/>
                </a:cubicBezTo>
                <a:cubicBezTo>
                  <a:pt x="9855200" y="3576666"/>
                  <a:pt x="9861550" y="3564601"/>
                  <a:pt x="9861550" y="3553171"/>
                </a:cubicBezTo>
                <a:cubicBezTo>
                  <a:pt x="9864090" y="3554441"/>
                  <a:pt x="9867265" y="3555076"/>
                  <a:pt x="9870440" y="3555711"/>
                </a:cubicBezTo>
                <a:cubicBezTo>
                  <a:pt x="9870440" y="3555711"/>
                  <a:pt x="9870440" y="3555711"/>
                  <a:pt x="9870440" y="3555711"/>
                </a:cubicBezTo>
                <a:cubicBezTo>
                  <a:pt x="9838055" y="3572856"/>
                  <a:pt x="9881235" y="3616036"/>
                  <a:pt x="9898380" y="3583016"/>
                </a:cubicBezTo>
                <a:cubicBezTo>
                  <a:pt x="9900285" y="3583651"/>
                  <a:pt x="9902190" y="3584286"/>
                  <a:pt x="9904095" y="3584921"/>
                </a:cubicBezTo>
                <a:cubicBezTo>
                  <a:pt x="9892665" y="3621751"/>
                  <a:pt x="9954260" y="3607781"/>
                  <a:pt x="9928225" y="3579206"/>
                </a:cubicBezTo>
                <a:cubicBezTo>
                  <a:pt x="9928860" y="3577301"/>
                  <a:pt x="9926955" y="3576031"/>
                  <a:pt x="9924415" y="3576031"/>
                </a:cubicBezTo>
                <a:close/>
                <a:moveTo>
                  <a:pt x="9431655" y="4224366"/>
                </a:moveTo>
                <a:cubicBezTo>
                  <a:pt x="9431655" y="4224366"/>
                  <a:pt x="9431655" y="4225001"/>
                  <a:pt x="9431655" y="4224366"/>
                </a:cubicBezTo>
                <a:cubicBezTo>
                  <a:pt x="9431655" y="4223096"/>
                  <a:pt x="9431655" y="4221191"/>
                  <a:pt x="9431020" y="4219286"/>
                </a:cubicBezTo>
                <a:cubicBezTo>
                  <a:pt x="9431655" y="4219921"/>
                  <a:pt x="9432290" y="4221191"/>
                  <a:pt x="9433560" y="4221826"/>
                </a:cubicBezTo>
                <a:cubicBezTo>
                  <a:pt x="9432925" y="4223096"/>
                  <a:pt x="9432290" y="4223731"/>
                  <a:pt x="9431655" y="4224366"/>
                </a:cubicBezTo>
                <a:close/>
                <a:moveTo>
                  <a:pt x="9483090" y="4172296"/>
                </a:moveTo>
                <a:cubicBezTo>
                  <a:pt x="9482455" y="4172296"/>
                  <a:pt x="9482455" y="4171661"/>
                  <a:pt x="9481820" y="4171661"/>
                </a:cubicBezTo>
                <a:cubicBezTo>
                  <a:pt x="9486265" y="4162771"/>
                  <a:pt x="9483090" y="4150706"/>
                  <a:pt x="9473565" y="4144991"/>
                </a:cubicBezTo>
                <a:cubicBezTo>
                  <a:pt x="9476105" y="4143721"/>
                  <a:pt x="9478010" y="4141816"/>
                  <a:pt x="9479915" y="4139276"/>
                </a:cubicBezTo>
                <a:cubicBezTo>
                  <a:pt x="9480550" y="4142451"/>
                  <a:pt x="9481820" y="4144991"/>
                  <a:pt x="9483725" y="4147531"/>
                </a:cubicBezTo>
                <a:cubicBezTo>
                  <a:pt x="9483090" y="4152611"/>
                  <a:pt x="9484360" y="4157056"/>
                  <a:pt x="9486265" y="4161501"/>
                </a:cubicBezTo>
                <a:cubicBezTo>
                  <a:pt x="9484995" y="4165311"/>
                  <a:pt x="9483725" y="4168486"/>
                  <a:pt x="9483090" y="4172296"/>
                </a:cubicBezTo>
                <a:close/>
                <a:moveTo>
                  <a:pt x="10280650" y="3145501"/>
                </a:moveTo>
                <a:cubicBezTo>
                  <a:pt x="10266045" y="3160106"/>
                  <a:pt x="10289540" y="3182331"/>
                  <a:pt x="10303510" y="3167726"/>
                </a:cubicBezTo>
                <a:cubicBezTo>
                  <a:pt x="10318115" y="3153121"/>
                  <a:pt x="10294620" y="3130896"/>
                  <a:pt x="10280650" y="3145501"/>
                </a:cubicBezTo>
                <a:close/>
                <a:moveTo>
                  <a:pt x="9360535" y="4525356"/>
                </a:moveTo>
                <a:cubicBezTo>
                  <a:pt x="9357995" y="4524086"/>
                  <a:pt x="9354820" y="4522816"/>
                  <a:pt x="9352280" y="4522181"/>
                </a:cubicBezTo>
                <a:cubicBezTo>
                  <a:pt x="9392920" y="4492336"/>
                  <a:pt x="9335770" y="4435821"/>
                  <a:pt x="9305925" y="4475826"/>
                </a:cubicBezTo>
                <a:cubicBezTo>
                  <a:pt x="9300845" y="4475191"/>
                  <a:pt x="9295765" y="4475826"/>
                  <a:pt x="9291320" y="4477731"/>
                </a:cubicBezTo>
                <a:cubicBezTo>
                  <a:pt x="9278620" y="4470746"/>
                  <a:pt x="9262745" y="4474556"/>
                  <a:pt x="9254490" y="4486621"/>
                </a:cubicBezTo>
                <a:cubicBezTo>
                  <a:pt x="9251950" y="4484716"/>
                  <a:pt x="9248775" y="4483446"/>
                  <a:pt x="9245600" y="4482811"/>
                </a:cubicBezTo>
                <a:cubicBezTo>
                  <a:pt x="9250045" y="4461856"/>
                  <a:pt x="9222740" y="4446616"/>
                  <a:pt x="9207500" y="4461856"/>
                </a:cubicBezTo>
                <a:cubicBezTo>
                  <a:pt x="9215120" y="4442171"/>
                  <a:pt x="9188450" y="4425026"/>
                  <a:pt x="9173845" y="4440266"/>
                </a:cubicBezTo>
                <a:cubicBezTo>
                  <a:pt x="9154160" y="4458046"/>
                  <a:pt x="9181465" y="4488526"/>
                  <a:pt x="9201150" y="4471381"/>
                </a:cubicBezTo>
                <a:cubicBezTo>
                  <a:pt x="9196705" y="4482811"/>
                  <a:pt x="9203690" y="4498051"/>
                  <a:pt x="9215755" y="4501226"/>
                </a:cubicBezTo>
                <a:cubicBezTo>
                  <a:pt x="9207500" y="4526626"/>
                  <a:pt x="9243695" y="4546311"/>
                  <a:pt x="9260205" y="4524721"/>
                </a:cubicBezTo>
                <a:cubicBezTo>
                  <a:pt x="9266555" y="4529801"/>
                  <a:pt x="9274810" y="4531706"/>
                  <a:pt x="9283065" y="4530436"/>
                </a:cubicBezTo>
                <a:cubicBezTo>
                  <a:pt x="9285605" y="4532976"/>
                  <a:pt x="9288780" y="4534246"/>
                  <a:pt x="9291955" y="4535516"/>
                </a:cubicBezTo>
                <a:cubicBezTo>
                  <a:pt x="9276080" y="4557741"/>
                  <a:pt x="9293860" y="4590761"/>
                  <a:pt x="9321165" y="4590761"/>
                </a:cubicBezTo>
                <a:cubicBezTo>
                  <a:pt x="9339580" y="4604096"/>
                  <a:pt x="9366250" y="4598381"/>
                  <a:pt x="9377045" y="4578061"/>
                </a:cubicBezTo>
                <a:lnTo>
                  <a:pt x="9377045" y="4578061"/>
                </a:lnTo>
                <a:cubicBezTo>
                  <a:pt x="9385935" y="4559011"/>
                  <a:pt x="9378950" y="4535516"/>
                  <a:pt x="9360535" y="4525356"/>
                </a:cubicBezTo>
                <a:close/>
                <a:moveTo>
                  <a:pt x="10128250" y="3280756"/>
                </a:moveTo>
                <a:cubicBezTo>
                  <a:pt x="10142855" y="3261706"/>
                  <a:pt x="10112375" y="3239481"/>
                  <a:pt x="10099040" y="3259166"/>
                </a:cubicBezTo>
                <a:cubicBezTo>
                  <a:pt x="10084435" y="3277581"/>
                  <a:pt x="10114280" y="3299806"/>
                  <a:pt x="10128250" y="3280756"/>
                </a:cubicBezTo>
                <a:close/>
                <a:moveTo>
                  <a:pt x="10257155" y="3084541"/>
                </a:moveTo>
                <a:cubicBezTo>
                  <a:pt x="10230485" y="3064856"/>
                  <a:pt x="10212705" y="3115656"/>
                  <a:pt x="10245725" y="3116926"/>
                </a:cubicBezTo>
                <a:cubicBezTo>
                  <a:pt x="10262235" y="3118196"/>
                  <a:pt x="10271125" y="3094701"/>
                  <a:pt x="10257155" y="3084541"/>
                </a:cubicBezTo>
                <a:close/>
                <a:moveTo>
                  <a:pt x="10193655" y="3238846"/>
                </a:moveTo>
                <a:cubicBezTo>
                  <a:pt x="10179685" y="3254086"/>
                  <a:pt x="10203815" y="3275676"/>
                  <a:pt x="10217150" y="3260436"/>
                </a:cubicBezTo>
                <a:cubicBezTo>
                  <a:pt x="10231755" y="3245196"/>
                  <a:pt x="10207625" y="3223606"/>
                  <a:pt x="10193655" y="3238846"/>
                </a:cubicBezTo>
                <a:close/>
                <a:moveTo>
                  <a:pt x="10236835" y="3191856"/>
                </a:moveTo>
                <a:cubicBezTo>
                  <a:pt x="10222865" y="3206461"/>
                  <a:pt x="10246360" y="3228686"/>
                  <a:pt x="10260330" y="3213446"/>
                </a:cubicBezTo>
                <a:cubicBezTo>
                  <a:pt x="10274300" y="3198841"/>
                  <a:pt x="10250805" y="3176616"/>
                  <a:pt x="10236835" y="3191856"/>
                </a:cubicBezTo>
                <a:close/>
                <a:moveTo>
                  <a:pt x="10215245" y="3166456"/>
                </a:moveTo>
                <a:cubicBezTo>
                  <a:pt x="10230485" y="3148041"/>
                  <a:pt x="10200640" y="3124546"/>
                  <a:pt x="10186670" y="3143596"/>
                </a:cubicBezTo>
                <a:cubicBezTo>
                  <a:pt x="10186670" y="3143596"/>
                  <a:pt x="10186670" y="3143596"/>
                  <a:pt x="10186670" y="3143596"/>
                </a:cubicBezTo>
                <a:cubicBezTo>
                  <a:pt x="10171430" y="3162646"/>
                  <a:pt x="10200640" y="3185506"/>
                  <a:pt x="10215245" y="3166456"/>
                </a:cubicBezTo>
                <a:close/>
                <a:moveTo>
                  <a:pt x="10171430" y="3222971"/>
                </a:moveTo>
                <a:cubicBezTo>
                  <a:pt x="10186035" y="3204556"/>
                  <a:pt x="10156190" y="3181696"/>
                  <a:pt x="10142220" y="3200746"/>
                </a:cubicBezTo>
                <a:cubicBezTo>
                  <a:pt x="10127615" y="3219796"/>
                  <a:pt x="10156825" y="3242656"/>
                  <a:pt x="10171430" y="3222971"/>
                </a:cubicBezTo>
                <a:close/>
                <a:moveTo>
                  <a:pt x="10151110" y="3286471"/>
                </a:moveTo>
                <a:cubicBezTo>
                  <a:pt x="10137140" y="3301711"/>
                  <a:pt x="10161270" y="3323301"/>
                  <a:pt x="10174605" y="3307426"/>
                </a:cubicBezTo>
                <a:cubicBezTo>
                  <a:pt x="10189210" y="3292186"/>
                  <a:pt x="10164445" y="3270596"/>
                  <a:pt x="10151110" y="3286471"/>
                </a:cubicBezTo>
                <a:close/>
                <a:moveTo>
                  <a:pt x="10109200" y="3334731"/>
                </a:moveTo>
                <a:cubicBezTo>
                  <a:pt x="10095865" y="3349971"/>
                  <a:pt x="10119995" y="3370926"/>
                  <a:pt x="10133330" y="3355686"/>
                </a:cubicBezTo>
                <a:lnTo>
                  <a:pt x="10133330" y="3355686"/>
                </a:lnTo>
                <a:cubicBezTo>
                  <a:pt x="10147300" y="3339811"/>
                  <a:pt x="10122535" y="3318856"/>
                  <a:pt x="10109200" y="3334731"/>
                </a:cubicBezTo>
                <a:close/>
                <a:moveTo>
                  <a:pt x="9970135" y="3528406"/>
                </a:moveTo>
                <a:cubicBezTo>
                  <a:pt x="9954260" y="3515071"/>
                  <a:pt x="9933940" y="3541106"/>
                  <a:pt x="9950450" y="3553171"/>
                </a:cubicBezTo>
                <a:cubicBezTo>
                  <a:pt x="9966325" y="3566506"/>
                  <a:pt x="9986645" y="3541106"/>
                  <a:pt x="9970135" y="3528406"/>
                </a:cubicBezTo>
                <a:close/>
                <a:moveTo>
                  <a:pt x="8444865" y="5727411"/>
                </a:moveTo>
                <a:cubicBezTo>
                  <a:pt x="8509000" y="5722966"/>
                  <a:pt x="8474075" y="5626446"/>
                  <a:pt x="8422005" y="5664546"/>
                </a:cubicBezTo>
                <a:cubicBezTo>
                  <a:pt x="8396605" y="5684231"/>
                  <a:pt x="8413115" y="5728681"/>
                  <a:pt x="8444865" y="5727411"/>
                </a:cubicBezTo>
                <a:close/>
                <a:moveTo>
                  <a:pt x="8662035" y="5536911"/>
                </a:moveTo>
                <a:cubicBezTo>
                  <a:pt x="8694420" y="5503891"/>
                  <a:pt x="8642350" y="5453726"/>
                  <a:pt x="8610600" y="5487381"/>
                </a:cubicBezTo>
                <a:cubicBezTo>
                  <a:pt x="8578215" y="5520401"/>
                  <a:pt x="8630285" y="5571201"/>
                  <a:pt x="8662035" y="5536911"/>
                </a:cubicBezTo>
                <a:close/>
                <a:moveTo>
                  <a:pt x="8674735" y="5576281"/>
                </a:moveTo>
                <a:cubicBezTo>
                  <a:pt x="8637905" y="5543261"/>
                  <a:pt x="8587105" y="5601681"/>
                  <a:pt x="8624570" y="5634066"/>
                </a:cubicBezTo>
                <a:cubicBezTo>
                  <a:pt x="8661400" y="5666451"/>
                  <a:pt x="8712835" y="5608031"/>
                  <a:pt x="8674735" y="5576281"/>
                </a:cubicBezTo>
                <a:close/>
                <a:moveTo>
                  <a:pt x="8567420" y="5630891"/>
                </a:moveTo>
                <a:cubicBezTo>
                  <a:pt x="8601710" y="5599776"/>
                  <a:pt x="8551545" y="5547071"/>
                  <a:pt x="8518525" y="5578821"/>
                </a:cubicBezTo>
                <a:cubicBezTo>
                  <a:pt x="8484870" y="5609936"/>
                  <a:pt x="8534400" y="5662641"/>
                  <a:pt x="8567420" y="5630891"/>
                </a:cubicBezTo>
                <a:close/>
                <a:moveTo>
                  <a:pt x="8430895" y="5778211"/>
                </a:moveTo>
                <a:cubicBezTo>
                  <a:pt x="8394065" y="5811231"/>
                  <a:pt x="8447405" y="5868381"/>
                  <a:pt x="8482965" y="5834091"/>
                </a:cubicBezTo>
                <a:lnTo>
                  <a:pt x="8482965" y="5834091"/>
                </a:lnTo>
                <a:cubicBezTo>
                  <a:pt x="8519795" y="5800436"/>
                  <a:pt x="8466455" y="5743921"/>
                  <a:pt x="8430895" y="5778211"/>
                </a:cubicBezTo>
                <a:close/>
                <a:moveTo>
                  <a:pt x="8510270" y="5515956"/>
                </a:moveTo>
                <a:cubicBezTo>
                  <a:pt x="8484235" y="5481666"/>
                  <a:pt x="8430895" y="5523576"/>
                  <a:pt x="8458200" y="5556596"/>
                </a:cubicBezTo>
                <a:cubicBezTo>
                  <a:pt x="8484235" y="5590886"/>
                  <a:pt x="8537575" y="5548976"/>
                  <a:pt x="8510270" y="5515956"/>
                </a:cubicBezTo>
                <a:close/>
                <a:moveTo>
                  <a:pt x="8751570" y="5439121"/>
                </a:moveTo>
                <a:cubicBezTo>
                  <a:pt x="8782685" y="5404831"/>
                  <a:pt x="8728075" y="5356571"/>
                  <a:pt x="8698230" y="5392131"/>
                </a:cubicBezTo>
                <a:cubicBezTo>
                  <a:pt x="8667115" y="5426421"/>
                  <a:pt x="8721725" y="5474681"/>
                  <a:pt x="8751570" y="5439121"/>
                </a:cubicBezTo>
                <a:close/>
                <a:moveTo>
                  <a:pt x="8763635" y="5467696"/>
                </a:moveTo>
                <a:cubicBezTo>
                  <a:pt x="8725535" y="5435946"/>
                  <a:pt x="8676640" y="5496906"/>
                  <a:pt x="8716010" y="5527386"/>
                </a:cubicBezTo>
                <a:cubicBezTo>
                  <a:pt x="8753475" y="5559136"/>
                  <a:pt x="8802370" y="5498176"/>
                  <a:pt x="8763635" y="5467696"/>
                </a:cubicBezTo>
                <a:close/>
                <a:moveTo>
                  <a:pt x="9154795" y="4890481"/>
                </a:moveTo>
                <a:cubicBezTo>
                  <a:pt x="9154160" y="4889846"/>
                  <a:pt x="9152890" y="4889211"/>
                  <a:pt x="9151620" y="4889211"/>
                </a:cubicBezTo>
                <a:cubicBezTo>
                  <a:pt x="9150985" y="4851111"/>
                  <a:pt x="9093835" y="4842221"/>
                  <a:pt x="9082405" y="4879051"/>
                </a:cubicBezTo>
                <a:cubicBezTo>
                  <a:pt x="9077325" y="4875241"/>
                  <a:pt x="9070975" y="4873336"/>
                  <a:pt x="9065260" y="4872701"/>
                </a:cubicBezTo>
                <a:cubicBezTo>
                  <a:pt x="9063990" y="4860001"/>
                  <a:pt x="9051925" y="4847936"/>
                  <a:pt x="9039225" y="4846666"/>
                </a:cubicBezTo>
                <a:cubicBezTo>
                  <a:pt x="9053195" y="4823806"/>
                  <a:pt x="9025255" y="4795231"/>
                  <a:pt x="9002395" y="4807931"/>
                </a:cubicBezTo>
                <a:cubicBezTo>
                  <a:pt x="9015730" y="4783166"/>
                  <a:pt x="8981440" y="4757131"/>
                  <a:pt x="8961755" y="4778086"/>
                </a:cubicBezTo>
                <a:cubicBezTo>
                  <a:pt x="8940800" y="4797136"/>
                  <a:pt x="8965565" y="4832061"/>
                  <a:pt x="8990330" y="4819996"/>
                </a:cubicBezTo>
                <a:cubicBezTo>
                  <a:pt x="8980805" y="4835871"/>
                  <a:pt x="8991600" y="4858096"/>
                  <a:pt x="9010015" y="4861271"/>
                </a:cubicBezTo>
                <a:cubicBezTo>
                  <a:pt x="8998585" y="4879051"/>
                  <a:pt x="9010015" y="4905086"/>
                  <a:pt x="9030970" y="4907626"/>
                </a:cubicBezTo>
                <a:cubicBezTo>
                  <a:pt x="9031605" y="4941916"/>
                  <a:pt x="9082405" y="4950806"/>
                  <a:pt x="9094470" y="4918421"/>
                </a:cubicBezTo>
                <a:cubicBezTo>
                  <a:pt x="9095740" y="4919056"/>
                  <a:pt x="9096375" y="4920326"/>
                  <a:pt x="9097645" y="4920961"/>
                </a:cubicBezTo>
                <a:cubicBezTo>
                  <a:pt x="9093835" y="4959061"/>
                  <a:pt x="9149080" y="4977476"/>
                  <a:pt x="9168130" y="4943186"/>
                </a:cubicBezTo>
                <a:lnTo>
                  <a:pt x="9168130" y="4943186"/>
                </a:lnTo>
                <a:cubicBezTo>
                  <a:pt x="9178925" y="4924771"/>
                  <a:pt x="9173210" y="4901276"/>
                  <a:pt x="9154795" y="4890481"/>
                </a:cubicBezTo>
                <a:close/>
                <a:moveTo>
                  <a:pt x="9082405" y="5009861"/>
                </a:moveTo>
                <a:cubicBezTo>
                  <a:pt x="9081135" y="5009226"/>
                  <a:pt x="9079865" y="5008591"/>
                  <a:pt x="9078595" y="5007956"/>
                </a:cubicBezTo>
                <a:cubicBezTo>
                  <a:pt x="9088755" y="4970491"/>
                  <a:pt x="9033510" y="4946996"/>
                  <a:pt x="9013825" y="4981286"/>
                </a:cubicBezTo>
                <a:cubicBezTo>
                  <a:pt x="9008745" y="4975571"/>
                  <a:pt x="9000490" y="4971761"/>
                  <a:pt x="8992870" y="4971761"/>
                </a:cubicBezTo>
                <a:cubicBezTo>
                  <a:pt x="8997950" y="4952076"/>
                  <a:pt x="8977630" y="4931121"/>
                  <a:pt x="8957310" y="4936201"/>
                </a:cubicBezTo>
                <a:cubicBezTo>
                  <a:pt x="8992870" y="4914611"/>
                  <a:pt x="8950960" y="4862541"/>
                  <a:pt x="8922385" y="4893021"/>
                </a:cubicBezTo>
                <a:cubicBezTo>
                  <a:pt x="8903335" y="4911436"/>
                  <a:pt x="8921750" y="4945726"/>
                  <a:pt x="8947150" y="4940011"/>
                </a:cubicBezTo>
                <a:cubicBezTo>
                  <a:pt x="8922385" y="4953346"/>
                  <a:pt x="8930005" y="4993351"/>
                  <a:pt x="8957945" y="4996526"/>
                </a:cubicBezTo>
                <a:cubicBezTo>
                  <a:pt x="8947785" y="5030181"/>
                  <a:pt x="8997315" y="5054311"/>
                  <a:pt x="9017000" y="5023831"/>
                </a:cubicBezTo>
                <a:cubicBezTo>
                  <a:pt x="9019540" y="5026371"/>
                  <a:pt x="9022080" y="5028911"/>
                  <a:pt x="9025255" y="5030816"/>
                </a:cubicBezTo>
                <a:cubicBezTo>
                  <a:pt x="9011920" y="5119716"/>
                  <a:pt x="9149715" y="5070186"/>
                  <a:pt x="9082405" y="5009861"/>
                </a:cubicBezTo>
                <a:close/>
                <a:moveTo>
                  <a:pt x="9225280" y="4769831"/>
                </a:moveTo>
                <a:cubicBezTo>
                  <a:pt x="9223375" y="4768561"/>
                  <a:pt x="9221470" y="4767926"/>
                  <a:pt x="9220200" y="4767291"/>
                </a:cubicBezTo>
                <a:cubicBezTo>
                  <a:pt x="9208770" y="4731731"/>
                  <a:pt x="9152890" y="4739351"/>
                  <a:pt x="9150985" y="4776816"/>
                </a:cubicBezTo>
                <a:cubicBezTo>
                  <a:pt x="9145270" y="4773006"/>
                  <a:pt x="9138285" y="4771736"/>
                  <a:pt x="9131935" y="4771736"/>
                </a:cubicBezTo>
                <a:cubicBezTo>
                  <a:pt x="9128125" y="4764116"/>
                  <a:pt x="9119870" y="4757766"/>
                  <a:pt x="9111615" y="4756496"/>
                </a:cubicBezTo>
                <a:cubicBezTo>
                  <a:pt x="9115425" y="4736176"/>
                  <a:pt x="9092565" y="4718396"/>
                  <a:pt x="9073515" y="4726651"/>
                </a:cubicBezTo>
                <a:cubicBezTo>
                  <a:pt x="9074150" y="4704426"/>
                  <a:pt x="9044305" y="4692361"/>
                  <a:pt x="9029065" y="4708871"/>
                </a:cubicBezTo>
                <a:cubicBezTo>
                  <a:pt x="9010650" y="4727286"/>
                  <a:pt x="9030970" y="4759671"/>
                  <a:pt x="9055100" y="4751416"/>
                </a:cubicBezTo>
                <a:cubicBezTo>
                  <a:pt x="9053830" y="4763481"/>
                  <a:pt x="9062720" y="4776181"/>
                  <a:pt x="9074785" y="4779991"/>
                </a:cubicBezTo>
                <a:cubicBezTo>
                  <a:pt x="9070340" y="4797136"/>
                  <a:pt x="9084310" y="4816821"/>
                  <a:pt x="9102725" y="4817456"/>
                </a:cubicBezTo>
                <a:cubicBezTo>
                  <a:pt x="9114155" y="4848571"/>
                  <a:pt x="9163685" y="4842856"/>
                  <a:pt x="9166225" y="4809201"/>
                </a:cubicBezTo>
                <a:cubicBezTo>
                  <a:pt x="9166860" y="4809836"/>
                  <a:pt x="9168130" y="4810471"/>
                  <a:pt x="9168765" y="4811106"/>
                </a:cubicBezTo>
                <a:cubicBezTo>
                  <a:pt x="9189720" y="4881591"/>
                  <a:pt x="9286240" y="4812376"/>
                  <a:pt x="9225280" y="4769831"/>
                </a:cubicBezTo>
                <a:close/>
                <a:moveTo>
                  <a:pt x="8848090" y="5356571"/>
                </a:moveTo>
                <a:cubicBezTo>
                  <a:pt x="8839835" y="5350856"/>
                  <a:pt x="8830310" y="5348316"/>
                  <a:pt x="8821420" y="5348951"/>
                </a:cubicBezTo>
                <a:cubicBezTo>
                  <a:pt x="8873490" y="5330536"/>
                  <a:pt x="8829675" y="5253066"/>
                  <a:pt x="8787130" y="5287356"/>
                </a:cubicBezTo>
                <a:cubicBezTo>
                  <a:pt x="8790305" y="5257511"/>
                  <a:pt x="8749665" y="5239731"/>
                  <a:pt x="8729980" y="5262591"/>
                </a:cubicBezTo>
                <a:cubicBezTo>
                  <a:pt x="8702040" y="5291166"/>
                  <a:pt x="8743315" y="5336251"/>
                  <a:pt x="8774430" y="5311486"/>
                </a:cubicBezTo>
                <a:cubicBezTo>
                  <a:pt x="8771890" y="5332441"/>
                  <a:pt x="8792210" y="5353396"/>
                  <a:pt x="8813165" y="5350221"/>
                </a:cubicBezTo>
                <a:cubicBezTo>
                  <a:pt x="8773160" y="5362286"/>
                  <a:pt x="8783320" y="5425786"/>
                  <a:pt x="8825230" y="5424516"/>
                </a:cubicBezTo>
                <a:cubicBezTo>
                  <a:pt x="8860155" y="5427056"/>
                  <a:pt x="8877300" y="5377526"/>
                  <a:pt x="8848090" y="5356571"/>
                </a:cubicBezTo>
                <a:close/>
                <a:moveTo>
                  <a:pt x="9006840" y="5127336"/>
                </a:moveTo>
                <a:cubicBezTo>
                  <a:pt x="9004935" y="5126066"/>
                  <a:pt x="9002395" y="5124796"/>
                  <a:pt x="8999855" y="5123526"/>
                </a:cubicBezTo>
                <a:cubicBezTo>
                  <a:pt x="9019540" y="5087966"/>
                  <a:pt x="8968740" y="5052406"/>
                  <a:pt x="8942070" y="5082886"/>
                </a:cubicBezTo>
                <a:cubicBezTo>
                  <a:pt x="8936355" y="5072726"/>
                  <a:pt x="8924290" y="5067011"/>
                  <a:pt x="8912860" y="5067646"/>
                </a:cubicBezTo>
                <a:cubicBezTo>
                  <a:pt x="8933180" y="5037166"/>
                  <a:pt x="8888095" y="5002876"/>
                  <a:pt x="8863965" y="5030816"/>
                </a:cubicBezTo>
                <a:cubicBezTo>
                  <a:pt x="8846185" y="5049231"/>
                  <a:pt x="8860790" y="5082886"/>
                  <a:pt x="8886190" y="5082251"/>
                </a:cubicBezTo>
                <a:cubicBezTo>
                  <a:pt x="8863330" y="5114001"/>
                  <a:pt x="8909050" y="5152736"/>
                  <a:pt x="8936355" y="5124796"/>
                </a:cubicBezTo>
                <a:cubicBezTo>
                  <a:pt x="8939530" y="5131146"/>
                  <a:pt x="8945245" y="5136226"/>
                  <a:pt x="8951595" y="5139401"/>
                </a:cubicBezTo>
                <a:cubicBezTo>
                  <a:pt x="8935720" y="5163531"/>
                  <a:pt x="8955405" y="5197821"/>
                  <a:pt x="8983980" y="5197186"/>
                </a:cubicBezTo>
                <a:cubicBezTo>
                  <a:pt x="9022080" y="5198456"/>
                  <a:pt x="9038590" y="5147021"/>
                  <a:pt x="9006840" y="5127336"/>
                </a:cubicBezTo>
                <a:close/>
                <a:moveTo>
                  <a:pt x="9293860" y="4648546"/>
                </a:moveTo>
                <a:cubicBezTo>
                  <a:pt x="9290050" y="4646006"/>
                  <a:pt x="9285605" y="4644736"/>
                  <a:pt x="9281160" y="4644101"/>
                </a:cubicBezTo>
                <a:cubicBezTo>
                  <a:pt x="9258300" y="4616796"/>
                  <a:pt x="9210675" y="4641561"/>
                  <a:pt x="9219565" y="4675851"/>
                </a:cubicBezTo>
                <a:cubicBezTo>
                  <a:pt x="9211310" y="4670136"/>
                  <a:pt x="9201150" y="4669501"/>
                  <a:pt x="9191625" y="4672041"/>
                </a:cubicBezTo>
                <a:cubicBezTo>
                  <a:pt x="9187815" y="4668231"/>
                  <a:pt x="9182100" y="4665691"/>
                  <a:pt x="9176385" y="4665056"/>
                </a:cubicBezTo>
                <a:cubicBezTo>
                  <a:pt x="9173210" y="4647911"/>
                  <a:pt x="9151620" y="4638386"/>
                  <a:pt x="9136380" y="4646641"/>
                </a:cubicBezTo>
                <a:cubicBezTo>
                  <a:pt x="9098915" y="4590761"/>
                  <a:pt x="9055735" y="4692361"/>
                  <a:pt x="9122410" y="4680296"/>
                </a:cubicBezTo>
                <a:cubicBezTo>
                  <a:pt x="9124950" y="4688551"/>
                  <a:pt x="9132570" y="4696171"/>
                  <a:pt x="9141460" y="4698711"/>
                </a:cubicBezTo>
                <a:cubicBezTo>
                  <a:pt x="9142730" y="4715221"/>
                  <a:pt x="9159875" y="4728556"/>
                  <a:pt x="9176385" y="4725381"/>
                </a:cubicBezTo>
                <a:cubicBezTo>
                  <a:pt x="9197340" y="4750781"/>
                  <a:pt x="9241155" y="4729191"/>
                  <a:pt x="9233535" y="4696806"/>
                </a:cubicBezTo>
                <a:cubicBezTo>
                  <a:pt x="9236075" y="4698711"/>
                  <a:pt x="9238615" y="4699981"/>
                  <a:pt x="9241790" y="4701251"/>
                </a:cubicBezTo>
                <a:cubicBezTo>
                  <a:pt x="9277985" y="4754591"/>
                  <a:pt x="9348470" y="4682201"/>
                  <a:pt x="9293860" y="4648546"/>
                </a:cubicBezTo>
                <a:close/>
                <a:moveTo>
                  <a:pt x="8928735" y="5242906"/>
                </a:moveTo>
                <a:cubicBezTo>
                  <a:pt x="8924925" y="5240366"/>
                  <a:pt x="8920480" y="5238461"/>
                  <a:pt x="8916035" y="5237191"/>
                </a:cubicBezTo>
                <a:cubicBezTo>
                  <a:pt x="8947150" y="5206076"/>
                  <a:pt x="8900160" y="5156546"/>
                  <a:pt x="8867140" y="5185121"/>
                </a:cubicBezTo>
                <a:cubicBezTo>
                  <a:pt x="8860790" y="5160356"/>
                  <a:pt x="8826500" y="5152736"/>
                  <a:pt x="8810625" y="5173056"/>
                </a:cubicBezTo>
                <a:cubicBezTo>
                  <a:pt x="8810625" y="5173056"/>
                  <a:pt x="8810625" y="5173056"/>
                  <a:pt x="8810625" y="5173056"/>
                </a:cubicBezTo>
                <a:cubicBezTo>
                  <a:pt x="8784590" y="5202266"/>
                  <a:pt x="8825865" y="5245446"/>
                  <a:pt x="8855710" y="5220681"/>
                </a:cubicBezTo>
                <a:cubicBezTo>
                  <a:pt x="8858250" y="5232111"/>
                  <a:pt x="8868410" y="5242906"/>
                  <a:pt x="8879840" y="5246081"/>
                </a:cubicBezTo>
                <a:cubicBezTo>
                  <a:pt x="8855075" y="5268306"/>
                  <a:pt x="8872855" y="5312756"/>
                  <a:pt x="8905875" y="5311486"/>
                </a:cubicBezTo>
                <a:cubicBezTo>
                  <a:pt x="8942705" y="5314026"/>
                  <a:pt x="8959215" y="5263226"/>
                  <a:pt x="8928735" y="5242906"/>
                </a:cubicBezTo>
                <a:close/>
                <a:moveTo>
                  <a:pt x="10547350" y="2764501"/>
                </a:moveTo>
                <a:cubicBezTo>
                  <a:pt x="10530840" y="2747356"/>
                  <a:pt x="10504170" y="2774026"/>
                  <a:pt x="10521315" y="2790536"/>
                </a:cubicBezTo>
                <a:cubicBezTo>
                  <a:pt x="10537825" y="2807681"/>
                  <a:pt x="10564495" y="2781011"/>
                  <a:pt x="10547350" y="2764501"/>
                </a:cubicBezTo>
                <a:close/>
                <a:moveTo>
                  <a:pt x="4338320" y="4272626"/>
                </a:moveTo>
                <a:cubicBezTo>
                  <a:pt x="4329430" y="4250401"/>
                  <a:pt x="4295140" y="4265641"/>
                  <a:pt x="4304665" y="4287231"/>
                </a:cubicBezTo>
                <a:cubicBezTo>
                  <a:pt x="4313555" y="4308821"/>
                  <a:pt x="4347845" y="4294216"/>
                  <a:pt x="4338320" y="4272626"/>
                </a:cubicBezTo>
                <a:close/>
                <a:moveTo>
                  <a:pt x="10756900" y="2722591"/>
                </a:moveTo>
                <a:cubicBezTo>
                  <a:pt x="10740390" y="2734656"/>
                  <a:pt x="10759440" y="2760691"/>
                  <a:pt x="10775950" y="2747991"/>
                </a:cubicBezTo>
                <a:cubicBezTo>
                  <a:pt x="10792460" y="2736561"/>
                  <a:pt x="10773410" y="2710526"/>
                  <a:pt x="10756900" y="2722591"/>
                </a:cubicBezTo>
                <a:close/>
                <a:moveTo>
                  <a:pt x="10706100" y="2760691"/>
                </a:moveTo>
                <a:cubicBezTo>
                  <a:pt x="10689590" y="2772756"/>
                  <a:pt x="10709275" y="2798791"/>
                  <a:pt x="10725785" y="2786091"/>
                </a:cubicBezTo>
                <a:cubicBezTo>
                  <a:pt x="10741660" y="2774026"/>
                  <a:pt x="10721975" y="2747991"/>
                  <a:pt x="10706100" y="2760691"/>
                </a:cubicBezTo>
                <a:close/>
                <a:moveTo>
                  <a:pt x="10814685" y="2525106"/>
                </a:moveTo>
                <a:cubicBezTo>
                  <a:pt x="10800080" y="2506691"/>
                  <a:pt x="10770870" y="2530186"/>
                  <a:pt x="10786110" y="2547966"/>
                </a:cubicBezTo>
                <a:cubicBezTo>
                  <a:pt x="10801350" y="2567016"/>
                  <a:pt x="10830560" y="2543521"/>
                  <a:pt x="10814685" y="2525106"/>
                </a:cubicBezTo>
                <a:close/>
                <a:moveTo>
                  <a:pt x="10655935" y="2800696"/>
                </a:moveTo>
                <a:cubicBezTo>
                  <a:pt x="10639425" y="2813396"/>
                  <a:pt x="10659745" y="2838796"/>
                  <a:pt x="10675620" y="2825461"/>
                </a:cubicBezTo>
                <a:cubicBezTo>
                  <a:pt x="10692130" y="2812761"/>
                  <a:pt x="10671810" y="2787361"/>
                  <a:pt x="10655935" y="2800696"/>
                </a:cubicBezTo>
                <a:close/>
                <a:moveTo>
                  <a:pt x="10651490" y="2665441"/>
                </a:moveTo>
                <a:cubicBezTo>
                  <a:pt x="10635615" y="2647661"/>
                  <a:pt x="10608310" y="2673061"/>
                  <a:pt x="10624820" y="2690206"/>
                </a:cubicBezTo>
                <a:cubicBezTo>
                  <a:pt x="10640695" y="2707986"/>
                  <a:pt x="10668000" y="2682586"/>
                  <a:pt x="10651490" y="2665441"/>
                </a:cubicBezTo>
                <a:close/>
                <a:moveTo>
                  <a:pt x="10704830" y="2617181"/>
                </a:moveTo>
                <a:cubicBezTo>
                  <a:pt x="10689590" y="2599401"/>
                  <a:pt x="10661650" y="2624166"/>
                  <a:pt x="10677525" y="2641311"/>
                </a:cubicBezTo>
                <a:cubicBezTo>
                  <a:pt x="10693400" y="2659726"/>
                  <a:pt x="10721340" y="2634961"/>
                  <a:pt x="10704830" y="2617181"/>
                </a:cubicBezTo>
                <a:close/>
                <a:moveTo>
                  <a:pt x="10808970" y="2685126"/>
                </a:moveTo>
                <a:cubicBezTo>
                  <a:pt x="10791825" y="2696556"/>
                  <a:pt x="10810875" y="2723226"/>
                  <a:pt x="10827385" y="2711161"/>
                </a:cubicBezTo>
                <a:cubicBezTo>
                  <a:pt x="10843895" y="2699731"/>
                  <a:pt x="10825480" y="2673061"/>
                  <a:pt x="10808970" y="2685126"/>
                </a:cubicBezTo>
                <a:close/>
                <a:moveTo>
                  <a:pt x="10917555" y="2243801"/>
                </a:moveTo>
                <a:cubicBezTo>
                  <a:pt x="10917555" y="2243801"/>
                  <a:pt x="10917555" y="2243801"/>
                  <a:pt x="10917555" y="2243801"/>
                </a:cubicBezTo>
                <a:cubicBezTo>
                  <a:pt x="10896600" y="2260946"/>
                  <a:pt x="10923905" y="2293331"/>
                  <a:pt x="10944225" y="2276186"/>
                </a:cubicBezTo>
                <a:cubicBezTo>
                  <a:pt x="10965180" y="2259041"/>
                  <a:pt x="10938510" y="2226656"/>
                  <a:pt x="10917555" y="2243801"/>
                </a:cubicBezTo>
                <a:close/>
                <a:moveTo>
                  <a:pt x="10868025" y="2506691"/>
                </a:moveTo>
                <a:cubicBezTo>
                  <a:pt x="10887075" y="2492086"/>
                  <a:pt x="10864215" y="2462876"/>
                  <a:pt x="10845800" y="2477481"/>
                </a:cubicBezTo>
                <a:cubicBezTo>
                  <a:pt x="10826750" y="2491451"/>
                  <a:pt x="10849610" y="2521296"/>
                  <a:pt x="10868025" y="2506691"/>
                </a:cubicBezTo>
                <a:close/>
                <a:moveTo>
                  <a:pt x="10277475" y="3031836"/>
                </a:moveTo>
                <a:cubicBezTo>
                  <a:pt x="10262235" y="3049616"/>
                  <a:pt x="10290810" y="3073746"/>
                  <a:pt x="10305415" y="3055331"/>
                </a:cubicBezTo>
                <a:cubicBezTo>
                  <a:pt x="10321290" y="3036916"/>
                  <a:pt x="10292715" y="3013421"/>
                  <a:pt x="10277475" y="3031836"/>
                </a:cubicBezTo>
                <a:close/>
                <a:moveTo>
                  <a:pt x="10915015" y="2614006"/>
                </a:moveTo>
                <a:cubicBezTo>
                  <a:pt x="10897235" y="2624801"/>
                  <a:pt x="10915015" y="2652106"/>
                  <a:pt x="10932160" y="2640676"/>
                </a:cubicBezTo>
                <a:cubicBezTo>
                  <a:pt x="10949305" y="2629881"/>
                  <a:pt x="10932160" y="2602576"/>
                  <a:pt x="10915015" y="2614006"/>
                </a:cubicBezTo>
                <a:close/>
                <a:moveTo>
                  <a:pt x="10606405" y="2840701"/>
                </a:moveTo>
                <a:cubicBezTo>
                  <a:pt x="10590530" y="2853401"/>
                  <a:pt x="10610850" y="2878801"/>
                  <a:pt x="10626725" y="2864831"/>
                </a:cubicBezTo>
                <a:cubicBezTo>
                  <a:pt x="10642600" y="2852131"/>
                  <a:pt x="10621645" y="2827366"/>
                  <a:pt x="10606405" y="2840701"/>
                </a:cubicBezTo>
                <a:close/>
                <a:moveTo>
                  <a:pt x="10861675" y="2648931"/>
                </a:moveTo>
                <a:cubicBezTo>
                  <a:pt x="10844530" y="2660361"/>
                  <a:pt x="10862310" y="2687031"/>
                  <a:pt x="10879455" y="2674966"/>
                </a:cubicBezTo>
                <a:cubicBezTo>
                  <a:pt x="10896600" y="2664171"/>
                  <a:pt x="10878185" y="2637501"/>
                  <a:pt x="10861675" y="2648931"/>
                </a:cubicBezTo>
                <a:close/>
                <a:moveTo>
                  <a:pt x="10925175" y="2463511"/>
                </a:moveTo>
                <a:cubicBezTo>
                  <a:pt x="10944860" y="2449541"/>
                  <a:pt x="10922635" y="2419696"/>
                  <a:pt x="10903585" y="2433666"/>
                </a:cubicBezTo>
                <a:cubicBezTo>
                  <a:pt x="10883900" y="2447636"/>
                  <a:pt x="10906125" y="2478116"/>
                  <a:pt x="10925175" y="2463511"/>
                </a:cubicBezTo>
                <a:close/>
                <a:moveTo>
                  <a:pt x="10855960" y="2296506"/>
                </a:moveTo>
                <a:cubicBezTo>
                  <a:pt x="10835640" y="2314286"/>
                  <a:pt x="10863580" y="2346036"/>
                  <a:pt x="10883265" y="2327621"/>
                </a:cubicBezTo>
                <a:cubicBezTo>
                  <a:pt x="10904220" y="2310476"/>
                  <a:pt x="10876280" y="2278091"/>
                  <a:pt x="10855960" y="2296506"/>
                </a:cubicBezTo>
                <a:close/>
                <a:moveTo>
                  <a:pt x="10983595" y="2422236"/>
                </a:moveTo>
                <a:cubicBezTo>
                  <a:pt x="11003280" y="2408901"/>
                  <a:pt x="10981690" y="2378421"/>
                  <a:pt x="10962640" y="2392391"/>
                </a:cubicBezTo>
                <a:cubicBezTo>
                  <a:pt x="10942320" y="2405091"/>
                  <a:pt x="10963910" y="2436206"/>
                  <a:pt x="10983595" y="2422236"/>
                </a:cubicBezTo>
                <a:close/>
                <a:moveTo>
                  <a:pt x="10398125" y="2920711"/>
                </a:moveTo>
                <a:cubicBezTo>
                  <a:pt x="10356850" y="2895946"/>
                  <a:pt x="10361295" y="2975956"/>
                  <a:pt x="10399395" y="2946746"/>
                </a:cubicBezTo>
                <a:lnTo>
                  <a:pt x="10399395" y="2946746"/>
                </a:lnTo>
                <a:cubicBezTo>
                  <a:pt x="10406380" y="2939126"/>
                  <a:pt x="10405745" y="2927696"/>
                  <a:pt x="10398125" y="2920711"/>
                </a:cubicBezTo>
                <a:close/>
                <a:moveTo>
                  <a:pt x="10370185" y="3054696"/>
                </a:moveTo>
                <a:cubicBezTo>
                  <a:pt x="10355580" y="3068666"/>
                  <a:pt x="10377805" y="3092161"/>
                  <a:pt x="10392410" y="3077556"/>
                </a:cubicBezTo>
                <a:cubicBezTo>
                  <a:pt x="10407015" y="3062951"/>
                  <a:pt x="10384790" y="3040091"/>
                  <a:pt x="10370185" y="3054696"/>
                </a:cubicBezTo>
                <a:close/>
                <a:moveTo>
                  <a:pt x="10438130" y="2759421"/>
                </a:moveTo>
                <a:cubicBezTo>
                  <a:pt x="10408285" y="2737196"/>
                  <a:pt x="10387965" y="2794981"/>
                  <a:pt x="10424795" y="2796251"/>
                </a:cubicBezTo>
                <a:cubicBezTo>
                  <a:pt x="10443845" y="2797521"/>
                  <a:pt x="10453370" y="2770851"/>
                  <a:pt x="10438130" y="2759421"/>
                </a:cubicBezTo>
                <a:close/>
                <a:moveTo>
                  <a:pt x="10415905" y="3010246"/>
                </a:moveTo>
                <a:cubicBezTo>
                  <a:pt x="10400665" y="3024216"/>
                  <a:pt x="10422890" y="3047711"/>
                  <a:pt x="10438130" y="3033106"/>
                </a:cubicBezTo>
                <a:cubicBezTo>
                  <a:pt x="10452735" y="3019771"/>
                  <a:pt x="10430510" y="2996276"/>
                  <a:pt x="10415905" y="3010246"/>
                </a:cubicBezTo>
                <a:close/>
                <a:moveTo>
                  <a:pt x="10391140" y="2851496"/>
                </a:moveTo>
                <a:cubicBezTo>
                  <a:pt x="10408285" y="2830541"/>
                  <a:pt x="10374630" y="2804506"/>
                  <a:pt x="10358755" y="2825461"/>
                </a:cubicBezTo>
                <a:cubicBezTo>
                  <a:pt x="10340975" y="2846416"/>
                  <a:pt x="10374630" y="2873086"/>
                  <a:pt x="10391140" y="2851496"/>
                </a:cubicBezTo>
                <a:close/>
                <a:moveTo>
                  <a:pt x="10325100" y="3099781"/>
                </a:moveTo>
                <a:cubicBezTo>
                  <a:pt x="10310495" y="3114386"/>
                  <a:pt x="10333355" y="3136611"/>
                  <a:pt x="10347960" y="3122006"/>
                </a:cubicBezTo>
                <a:cubicBezTo>
                  <a:pt x="10362565" y="3108036"/>
                  <a:pt x="10339070" y="3085176"/>
                  <a:pt x="10325100" y="3099781"/>
                </a:cubicBezTo>
                <a:close/>
                <a:moveTo>
                  <a:pt x="10324465" y="2976591"/>
                </a:moveTo>
                <a:cubicBezTo>
                  <a:pt x="10308590" y="2994371"/>
                  <a:pt x="10337165" y="3019136"/>
                  <a:pt x="10352405" y="3000721"/>
                </a:cubicBezTo>
                <a:cubicBezTo>
                  <a:pt x="10368280" y="2982941"/>
                  <a:pt x="10339705" y="2958176"/>
                  <a:pt x="10324465" y="2976591"/>
                </a:cubicBezTo>
                <a:close/>
                <a:moveTo>
                  <a:pt x="10420985" y="2868641"/>
                </a:moveTo>
                <a:cubicBezTo>
                  <a:pt x="10404475" y="2885786"/>
                  <a:pt x="10431780" y="2911186"/>
                  <a:pt x="10447655" y="2893406"/>
                </a:cubicBezTo>
                <a:cubicBezTo>
                  <a:pt x="10464165" y="2876896"/>
                  <a:pt x="10436860" y="2851496"/>
                  <a:pt x="10420985" y="2868641"/>
                </a:cubicBezTo>
                <a:close/>
                <a:moveTo>
                  <a:pt x="10968990" y="2580351"/>
                </a:moveTo>
                <a:cubicBezTo>
                  <a:pt x="10951210" y="2591146"/>
                  <a:pt x="10968355" y="2618451"/>
                  <a:pt x="10985500" y="2607656"/>
                </a:cubicBezTo>
                <a:cubicBezTo>
                  <a:pt x="11003280" y="2596861"/>
                  <a:pt x="10986135" y="2569556"/>
                  <a:pt x="10968990" y="2580351"/>
                </a:cubicBezTo>
                <a:close/>
                <a:moveTo>
                  <a:pt x="10598785" y="2714336"/>
                </a:moveTo>
                <a:cubicBezTo>
                  <a:pt x="10582910" y="2697191"/>
                  <a:pt x="10555605" y="2723226"/>
                  <a:pt x="10572115" y="2739736"/>
                </a:cubicBezTo>
                <a:cubicBezTo>
                  <a:pt x="10588625" y="2757516"/>
                  <a:pt x="10615295" y="2731481"/>
                  <a:pt x="10598785" y="2714336"/>
                </a:cubicBezTo>
                <a:close/>
                <a:moveTo>
                  <a:pt x="10509885" y="2923886"/>
                </a:moveTo>
                <a:cubicBezTo>
                  <a:pt x="10494010" y="2937221"/>
                  <a:pt x="10515600" y="2961351"/>
                  <a:pt x="10530840" y="2947381"/>
                </a:cubicBezTo>
                <a:cubicBezTo>
                  <a:pt x="10546080" y="2934046"/>
                  <a:pt x="10525125" y="2909916"/>
                  <a:pt x="10509885" y="2923886"/>
                </a:cubicBezTo>
                <a:close/>
                <a:moveTo>
                  <a:pt x="10557510" y="2881976"/>
                </a:moveTo>
                <a:cubicBezTo>
                  <a:pt x="10541635" y="2895311"/>
                  <a:pt x="10562590" y="2920076"/>
                  <a:pt x="10578465" y="2906106"/>
                </a:cubicBezTo>
                <a:cubicBezTo>
                  <a:pt x="10594340" y="2892771"/>
                  <a:pt x="10572750" y="2868006"/>
                  <a:pt x="10557510" y="2881976"/>
                </a:cubicBezTo>
                <a:close/>
                <a:moveTo>
                  <a:pt x="10470515" y="2816571"/>
                </a:moveTo>
                <a:cubicBezTo>
                  <a:pt x="10454005" y="2833716"/>
                  <a:pt x="10480675" y="2859116"/>
                  <a:pt x="10497185" y="2841971"/>
                </a:cubicBezTo>
                <a:cubicBezTo>
                  <a:pt x="10513695" y="2824826"/>
                  <a:pt x="10487025" y="2798791"/>
                  <a:pt x="10470515" y="2816571"/>
                </a:cubicBezTo>
                <a:close/>
                <a:moveTo>
                  <a:pt x="10476230" y="2734656"/>
                </a:moveTo>
                <a:cubicBezTo>
                  <a:pt x="10494645" y="2735291"/>
                  <a:pt x="10504805" y="2709891"/>
                  <a:pt x="10489565" y="2697826"/>
                </a:cubicBezTo>
                <a:cubicBezTo>
                  <a:pt x="10460355" y="2674966"/>
                  <a:pt x="10438765" y="2732751"/>
                  <a:pt x="10476230" y="2734656"/>
                </a:cubicBezTo>
                <a:close/>
                <a:moveTo>
                  <a:pt x="10462260" y="2967066"/>
                </a:moveTo>
                <a:cubicBezTo>
                  <a:pt x="10447020" y="2981036"/>
                  <a:pt x="10468610" y="3004531"/>
                  <a:pt x="10483850" y="2990561"/>
                </a:cubicBezTo>
                <a:cubicBezTo>
                  <a:pt x="10499090" y="2976591"/>
                  <a:pt x="10477500" y="2952461"/>
                  <a:pt x="10462260" y="2967066"/>
                </a:cubicBezTo>
                <a:close/>
                <a:moveTo>
                  <a:pt x="6231255" y="5226396"/>
                </a:moveTo>
                <a:cubicBezTo>
                  <a:pt x="6192520" y="5257511"/>
                  <a:pt x="6242685" y="5317201"/>
                  <a:pt x="6280150" y="5284816"/>
                </a:cubicBezTo>
                <a:cubicBezTo>
                  <a:pt x="6318250" y="5254336"/>
                  <a:pt x="6268720" y="5194646"/>
                  <a:pt x="6231255" y="5226396"/>
                </a:cubicBezTo>
                <a:close/>
                <a:moveTo>
                  <a:pt x="1731010" y="5711536"/>
                </a:moveTo>
                <a:cubicBezTo>
                  <a:pt x="1739900" y="5750271"/>
                  <a:pt x="1800860" y="5735666"/>
                  <a:pt x="1790700" y="5696931"/>
                </a:cubicBezTo>
                <a:cubicBezTo>
                  <a:pt x="1781810" y="5658196"/>
                  <a:pt x="1720850" y="5673436"/>
                  <a:pt x="1731010" y="5711536"/>
                </a:cubicBezTo>
                <a:close/>
                <a:moveTo>
                  <a:pt x="1766570" y="5559771"/>
                </a:moveTo>
                <a:cubicBezTo>
                  <a:pt x="1752600" y="5561676"/>
                  <a:pt x="1743075" y="5575011"/>
                  <a:pt x="1744980" y="5588981"/>
                </a:cubicBezTo>
                <a:cubicBezTo>
                  <a:pt x="1746885" y="5602951"/>
                  <a:pt x="1760855" y="5612476"/>
                  <a:pt x="1774190" y="5610571"/>
                </a:cubicBezTo>
                <a:lnTo>
                  <a:pt x="1774190" y="5610571"/>
                </a:lnTo>
                <a:cubicBezTo>
                  <a:pt x="1807845" y="5606126"/>
                  <a:pt x="1799590" y="5554056"/>
                  <a:pt x="1766570" y="5559771"/>
                </a:cubicBezTo>
                <a:close/>
                <a:moveTo>
                  <a:pt x="1809750" y="5635971"/>
                </a:moveTo>
                <a:cubicBezTo>
                  <a:pt x="1803400" y="5599776"/>
                  <a:pt x="1746885" y="5611206"/>
                  <a:pt x="1754505" y="5647401"/>
                </a:cubicBezTo>
                <a:cubicBezTo>
                  <a:pt x="1761490" y="5683596"/>
                  <a:pt x="1817370" y="5672166"/>
                  <a:pt x="1809750" y="5635971"/>
                </a:cubicBezTo>
                <a:close/>
                <a:moveTo>
                  <a:pt x="1828165" y="5423881"/>
                </a:moveTo>
                <a:cubicBezTo>
                  <a:pt x="1833245" y="5447376"/>
                  <a:pt x="1869440" y="5438486"/>
                  <a:pt x="1863725" y="5415626"/>
                </a:cubicBezTo>
                <a:cubicBezTo>
                  <a:pt x="1858645" y="5392131"/>
                  <a:pt x="1822450" y="5401021"/>
                  <a:pt x="1828165" y="5423881"/>
                </a:cubicBezTo>
                <a:close/>
                <a:moveTo>
                  <a:pt x="1885315" y="5456266"/>
                </a:moveTo>
                <a:cubicBezTo>
                  <a:pt x="1863090" y="5406101"/>
                  <a:pt x="1814195" y="5481031"/>
                  <a:pt x="1869440" y="5481031"/>
                </a:cubicBezTo>
                <a:cubicBezTo>
                  <a:pt x="1880235" y="5478491"/>
                  <a:pt x="1887855" y="5467696"/>
                  <a:pt x="1885315" y="5456266"/>
                </a:cubicBezTo>
                <a:close/>
                <a:moveTo>
                  <a:pt x="1879600" y="5389591"/>
                </a:moveTo>
                <a:cubicBezTo>
                  <a:pt x="1903095" y="5389591"/>
                  <a:pt x="1898015" y="5352126"/>
                  <a:pt x="1875155" y="5358476"/>
                </a:cubicBezTo>
                <a:cubicBezTo>
                  <a:pt x="1857375" y="5362921"/>
                  <a:pt x="1861820" y="5390226"/>
                  <a:pt x="1879600" y="5389591"/>
                </a:cubicBezTo>
                <a:close/>
                <a:moveTo>
                  <a:pt x="1869440" y="5481031"/>
                </a:moveTo>
                <a:cubicBezTo>
                  <a:pt x="1869440" y="5481031"/>
                  <a:pt x="1869440" y="5481031"/>
                  <a:pt x="1869440" y="5481031"/>
                </a:cubicBezTo>
                <a:cubicBezTo>
                  <a:pt x="1869440" y="5481031"/>
                  <a:pt x="1869440" y="5481031"/>
                  <a:pt x="1869440" y="5481031"/>
                </a:cubicBezTo>
                <a:lnTo>
                  <a:pt x="1869440" y="5481031"/>
                </a:lnTo>
                <a:close/>
                <a:moveTo>
                  <a:pt x="1830705" y="5519131"/>
                </a:moveTo>
                <a:cubicBezTo>
                  <a:pt x="1826260" y="5489286"/>
                  <a:pt x="1779270" y="5497541"/>
                  <a:pt x="1784985" y="5527386"/>
                </a:cubicBezTo>
                <a:cubicBezTo>
                  <a:pt x="1790065" y="5556596"/>
                  <a:pt x="1836420" y="5548341"/>
                  <a:pt x="1830705" y="5519131"/>
                </a:cubicBezTo>
                <a:close/>
                <a:moveTo>
                  <a:pt x="1818005" y="5406736"/>
                </a:moveTo>
                <a:cubicBezTo>
                  <a:pt x="1841500" y="5406736"/>
                  <a:pt x="1836420" y="5369271"/>
                  <a:pt x="1813560" y="5375621"/>
                </a:cubicBezTo>
                <a:cubicBezTo>
                  <a:pt x="1796415" y="5379431"/>
                  <a:pt x="1800225" y="5407371"/>
                  <a:pt x="1818005" y="5406736"/>
                </a:cubicBezTo>
                <a:close/>
                <a:moveTo>
                  <a:pt x="1644650" y="5694391"/>
                </a:moveTo>
                <a:cubicBezTo>
                  <a:pt x="1604645" y="5698201"/>
                  <a:pt x="1612265" y="5761066"/>
                  <a:pt x="1651635" y="5755351"/>
                </a:cubicBezTo>
                <a:cubicBezTo>
                  <a:pt x="1691640" y="5751541"/>
                  <a:pt x="1684020" y="5689311"/>
                  <a:pt x="1644650" y="5694391"/>
                </a:cubicBezTo>
                <a:close/>
                <a:moveTo>
                  <a:pt x="1703705" y="5468331"/>
                </a:moveTo>
                <a:cubicBezTo>
                  <a:pt x="1677035" y="5472141"/>
                  <a:pt x="1683385" y="5514051"/>
                  <a:pt x="1710055" y="5509606"/>
                </a:cubicBezTo>
                <a:cubicBezTo>
                  <a:pt x="1736090" y="5505796"/>
                  <a:pt x="1730375" y="5463886"/>
                  <a:pt x="1703705" y="5468331"/>
                </a:cubicBezTo>
                <a:close/>
                <a:moveTo>
                  <a:pt x="1705610" y="5655021"/>
                </a:moveTo>
                <a:cubicBezTo>
                  <a:pt x="1702435" y="5618826"/>
                  <a:pt x="1645285" y="5624541"/>
                  <a:pt x="1649730" y="5660736"/>
                </a:cubicBezTo>
                <a:cubicBezTo>
                  <a:pt x="1652905" y="5697566"/>
                  <a:pt x="1710055" y="5691216"/>
                  <a:pt x="1705610" y="5655021"/>
                </a:cubicBezTo>
                <a:close/>
                <a:moveTo>
                  <a:pt x="1894840" y="5529291"/>
                </a:moveTo>
                <a:cubicBezTo>
                  <a:pt x="1928495" y="5529291"/>
                  <a:pt x="1922780" y="5475951"/>
                  <a:pt x="1889760" y="5483571"/>
                </a:cubicBezTo>
                <a:cubicBezTo>
                  <a:pt x="1863090" y="5488016"/>
                  <a:pt x="1868170" y="5529926"/>
                  <a:pt x="1894840" y="5529291"/>
                </a:cubicBezTo>
                <a:close/>
                <a:moveTo>
                  <a:pt x="1717040" y="5512781"/>
                </a:moveTo>
                <a:cubicBezTo>
                  <a:pt x="1687195" y="5515956"/>
                  <a:pt x="1692910" y="5563581"/>
                  <a:pt x="1722755" y="5559136"/>
                </a:cubicBezTo>
                <a:cubicBezTo>
                  <a:pt x="1752600" y="5555961"/>
                  <a:pt x="1746885" y="5508971"/>
                  <a:pt x="1717040" y="5512781"/>
                </a:cubicBezTo>
                <a:close/>
                <a:moveTo>
                  <a:pt x="1782445" y="5455631"/>
                </a:moveTo>
                <a:cubicBezTo>
                  <a:pt x="1755775" y="5460076"/>
                  <a:pt x="1763395" y="5501986"/>
                  <a:pt x="1790065" y="5496271"/>
                </a:cubicBezTo>
                <a:cubicBezTo>
                  <a:pt x="1816100" y="5491826"/>
                  <a:pt x="1808480" y="5450551"/>
                  <a:pt x="1782445" y="5455631"/>
                </a:cubicBezTo>
                <a:close/>
                <a:moveTo>
                  <a:pt x="1756410" y="5422611"/>
                </a:moveTo>
                <a:cubicBezTo>
                  <a:pt x="1758950" y="5422611"/>
                  <a:pt x="1762125" y="5421976"/>
                  <a:pt x="1764030" y="5420706"/>
                </a:cubicBezTo>
                <a:cubicBezTo>
                  <a:pt x="1748790" y="5431501"/>
                  <a:pt x="1760855" y="5457536"/>
                  <a:pt x="1779270" y="5453091"/>
                </a:cubicBezTo>
                <a:cubicBezTo>
                  <a:pt x="1806575" y="5447376"/>
                  <a:pt x="1790700" y="5405466"/>
                  <a:pt x="1766570" y="5419436"/>
                </a:cubicBezTo>
                <a:cubicBezTo>
                  <a:pt x="1779905" y="5409276"/>
                  <a:pt x="1768475" y="5387051"/>
                  <a:pt x="1752600" y="5391496"/>
                </a:cubicBezTo>
                <a:cubicBezTo>
                  <a:pt x="1734820" y="5395941"/>
                  <a:pt x="1738630" y="5423246"/>
                  <a:pt x="1756410" y="5422611"/>
                </a:cubicBezTo>
                <a:close/>
                <a:moveTo>
                  <a:pt x="1938655" y="5422611"/>
                </a:moveTo>
                <a:cubicBezTo>
                  <a:pt x="1911985" y="5428326"/>
                  <a:pt x="1922145" y="5469601"/>
                  <a:pt x="1948180" y="5463251"/>
                </a:cubicBezTo>
                <a:cubicBezTo>
                  <a:pt x="1974215" y="5457536"/>
                  <a:pt x="1964690" y="5416261"/>
                  <a:pt x="1938655" y="5422611"/>
                </a:cubicBezTo>
                <a:close/>
                <a:moveTo>
                  <a:pt x="2124075" y="5364191"/>
                </a:moveTo>
                <a:cubicBezTo>
                  <a:pt x="2151380" y="5364191"/>
                  <a:pt x="2145030" y="5320376"/>
                  <a:pt x="2118995" y="5327996"/>
                </a:cubicBezTo>
                <a:cubicBezTo>
                  <a:pt x="2098675" y="5333711"/>
                  <a:pt x="2103755" y="5364826"/>
                  <a:pt x="2124075" y="5364191"/>
                </a:cubicBezTo>
                <a:close/>
                <a:moveTo>
                  <a:pt x="2078990" y="5406736"/>
                </a:moveTo>
                <a:cubicBezTo>
                  <a:pt x="2086610" y="5432771"/>
                  <a:pt x="2127250" y="5420706"/>
                  <a:pt x="2118995" y="5394671"/>
                </a:cubicBezTo>
                <a:cubicBezTo>
                  <a:pt x="2110740" y="5369271"/>
                  <a:pt x="2070735" y="5381336"/>
                  <a:pt x="2078990" y="5406736"/>
                </a:cubicBezTo>
                <a:close/>
                <a:moveTo>
                  <a:pt x="2122805" y="5317836"/>
                </a:moveTo>
                <a:cubicBezTo>
                  <a:pt x="2146300" y="5317836"/>
                  <a:pt x="2140585" y="5279736"/>
                  <a:pt x="2117725" y="5286721"/>
                </a:cubicBezTo>
                <a:cubicBezTo>
                  <a:pt x="2101215" y="5291801"/>
                  <a:pt x="2105660" y="5318471"/>
                  <a:pt x="2122805" y="5317836"/>
                </a:cubicBezTo>
                <a:close/>
                <a:moveTo>
                  <a:pt x="2183765" y="5298786"/>
                </a:moveTo>
                <a:cubicBezTo>
                  <a:pt x="2207895" y="5298786"/>
                  <a:pt x="2201545" y="5260686"/>
                  <a:pt x="2178685" y="5267671"/>
                </a:cubicBezTo>
                <a:cubicBezTo>
                  <a:pt x="2161540" y="5272751"/>
                  <a:pt x="2165985" y="5299421"/>
                  <a:pt x="2183765" y="5298786"/>
                </a:cubicBezTo>
                <a:close/>
                <a:moveTo>
                  <a:pt x="2062480" y="5336251"/>
                </a:moveTo>
                <a:cubicBezTo>
                  <a:pt x="2063750" y="5336251"/>
                  <a:pt x="2065655" y="5336251"/>
                  <a:pt x="2066925" y="5335616"/>
                </a:cubicBezTo>
                <a:lnTo>
                  <a:pt x="2066925" y="5335616"/>
                </a:lnTo>
                <a:cubicBezTo>
                  <a:pt x="2086610" y="5329901"/>
                  <a:pt x="2077085" y="5298786"/>
                  <a:pt x="2057400" y="5305136"/>
                </a:cubicBezTo>
                <a:cubicBezTo>
                  <a:pt x="2040255" y="5310216"/>
                  <a:pt x="2044700" y="5336886"/>
                  <a:pt x="2062480" y="5336251"/>
                </a:cubicBezTo>
                <a:close/>
                <a:moveTo>
                  <a:pt x="2236470" y="5315296"/>
                </a:moveTo>
                <a:cubicBezTo>
                  <a:pt x="2301240" y="5354031"/>
                  <a:pt x="2322830" y="5234651"/>
                  <a:pt x="2249170" y="5247986"/>
                </a:cubicBezTo>
                <a:cubicBezTo>
                  <a:pt x="2239645" y="5244176"/>
                  <a:pt x="2228850" y="5252431"/>
                  <a:pt x="2228215" y="5261956"/>
                </a:cubicBezTo>
                <a:cubicBezTo>
                  <a:pt x="2215515" y="5279101"/>
                  <a:pt x="2219325" y="5303231"/>
                  <a:pt x="2236470" y="5315296"/>
                </a:cubicBezTo>
                <a:close/>
                <a:moveTo>
                  <a:pt x="2186940" y="5307041"/>
                </a:moveTo>
                <a:cubicBezTo>
                  <a:pt x="2164080" y="5314026"/>
                  <a:pt x="2175510" y="5349586"/>
                  <a:pt x="2198370" y="5341966"/>
                </a:cubicBezTo>
                <a:cubicBezTo>
                  <a:pt x="2221230" y="5334981"/>
                  <a:pt x="2209800" y="5299421"/>
                  <a:pt x="2186940" y="5307041"/>
                </a:cubicBezTo>
                <a:close/>
                <a:moveTo>
                  <a:pt x="1691005" y="5437851"/>
                </a:moveTo>
                <a:cubicBezTo>
                  <a:pt x="1680210" y="5450551"/>
                  <a:pt x="1692910" y="5470871"/>
                  <a:pt x="1708785" y="5467061"/>
                </a:cubicBezTo>
                <a:cubicBezTo>
                  <a:pt x="1728470" y="5463886"/>
                  <a:pt x="1727835" y="5434041"/>
                  <a:pt x="1708785" y="5430866"/>
                </a:cubicBezTo>
                <a:cubicBezTo>
                  <a:pt x="1717040" y="5419436"/>
                  <a:pt x="1704975" y="5402926"/>
                  <a:pt x="1691640" y="5406736"/>
                </a:cubicBezTo>
                <a:cubicBezTo>
                  <a:pt x="1675765" y="5410546"/>
                  <a:pt x="1675765" y="5434676"/>
                  <a:pt x="1691005" y="5437851"/>
                </a:cubicBezTo>
                <a:close/>
                <a:moveTo>
                  <a:pt x="1915795" y="5421341"/>
                </a:moveTo>
                <a:cubicBezTo>
                  <a:pt x="1942465" y="5421341"/>
                  <a:pt x="1937385" y="5378796"/>
                  <a:pt x="1911350" y="5385146"/>
                </a:cubicBezTo>
                <a:cubicBezTo>
                  <a:pt x="1891030" y="5389591"/>
                  <a:pt x="1894840" y="5421976"/>
                  <a:pt x="1915795" y="5421341"/>
                </a:cubicBezTo>
                <a:close/>
                <a:moveTo>
                  <a:pt x="2054860" y="5384511"/>
                </a:moveTo>
                <a:cubicBezTo>
                  <a:pt x="2082165" y="5384511"/>
                  <a:pt x="2075815" y="5341331"/>
                  <a:pt x="2049780" y="5348316"/>
                </a:cubicBezTo>
                <a:cubicBezTo>
                  <a:pt x="2030095" y="5353396"/>
                  <a:pt x="2034540" y="5385146"/>
                  <a:pt x="2054860" y="5384511"/>
                </a:cubicBezTo>
                <a:close/>
                <a:moveTo>
                  <a:pt x="1987550" y="5507066"/>
                </a:moveTo>
                <a:cubicBezTo>
                  <a:pt x="2016760" y="5499446"/>
                  <a:pt x="2004695" y="5453726"/>
                  <a:pt x="1975485" y="5461981"/>
                </a:cubicBezTo>
                <a:cubicBezTo>
                  <a:pt x="1945640" y="5469601"/>
                  <a:pt x="1958340" y="5515321"/>
                  <a:pt x="1987550" y="5507066"/>
                </a:cubicBezTo>
                <a:close/>
                <a:moveTo>
                  <a:pt x="1940560" y="5372446"/>
                </a:moveTo>
                <a:cubicBezTo>
                  <a:pt x="1964055" y="5372446"/>
                  <a:pt x="1958975" y="5334981"/>
                  <a:pt x="1936115" y="5341331"/>
                </a:cubicBezTo>
                <a:cubicBezTo>
                  <a:pt x="1918970" y="5345776"/>
                  <a:pt x="1922780" y="5373081"/>
                  <a:pt x="1940560" y="5372446"/>
                </a:cubicBezTo>
                <a:close/>
                <a:moveTo>
                  <a:pt x="2000885" y="5428326"/>
                </a:moveTo>
                <a:cubicBezTo>
                  <a:pt x="2007870" y="5454361"/>
                  <a:pt x="2048510" y="5443566"/>
                  <a:pt x="2040890" y="5417531"/>
                </a:cubicBezTo>
                <a:cubicBezTo>
                  <a:pt x="2034540" y="5391496"/>
                  <a:pt x="1993900" y="5402926"/>
                  <a:pt x="2000885" y="5428326"/>
                </a:cubicBezTo>
                <a:close/>
                <a:moveTo>
                  <a:pt x="1985645" y="5403561"/>
                </a:moveTo>
                <a:cubicBezTo>
                  <a:pt x="2012315" y="5403561"/>
                  <a:pt x="2007235" y="5360381"/>
                  <a:pt x="1981200" y="5367366"/>
                </a:cubicBezTo>
                <a:cubicBezTo>
                  <a:pt x="1960245" y="5372446"/>
                  <a:pt x="1965325" y="5404196"/>
                  <a:pt x="1985645" y="5403561"/>
                </a:cubicBezTo>
                <a:close/>
                <a:moveTo>
                  <a:pt x="2001520" y="5354666"/>
                </a:moveTo>
                <a:cubicBezTo>
                  <a:pt x="2025015" y="5354666"/>
                  <a:pt x="2019935" y="5317201"/>
                  <a:pt x="1997075" y="5323551"/>
                </a:cubicBezTo>
                <a:cubicBezTo>
                  <a:pt x="1979930" y="5327996"/>
                  <a:pt x="1983740" y="5355301"/>
                  <a:pt x="2001520" y="5354666"/>
                </a:cubicBezTo>
                <a:close/>
                <a:moveTo>
                  <a:pt x="1445895" y="5514686"/>
                </a:moveTo>
                <a:cubicBezTo>
                  <a:pt x="1446530" y="5519766"/>
                  <a:pt x="1448435" y="5524211"/>
                  <a:pt x="1451610" y="5527386"/>
                </a:cubicBezTo>
                <a:cubicBezTo>
                  <a:pt x="1423035" y="5529926"/>
                  <a:pt x="1424940" y="5573741"/>
                  <a:pt x="1453515" y="5573741"/>
                </a:cubicBezTo>
                <a:cubicBezTo>
                  <a:pt x="1473835" y="5575011"/>
                  <a:pt x="1485265" y="5547071"/>
                  <a:pt x="1470025" y="5533736"/>
                </a:cubicBezTo>
                <a:cubicBezTo>
                  <a:pt x="1485265" y="5531831"/>
                  <a:pt x="1492885" y="5512781"/>
                  <a:pt x="1483360" y="5500716"/>
                </a:cubicBezTo>
                <a:cubicBezTo>
                  <a:pt x="1496060" y="5508336"/>
                  <a:pt x="1512570" y="5496906"/>
                  <a:pt x="1510665" y="5482936"/>
                </a:cubicBezTo>
                <a:cubicBezTo>
                  <a:pt x="1550670" y="5474046"/>
                  <a:pt x="1503045" y="5426421"/>
                  <a:pt x="1494155" y="5467061"/>
                </a:cubicBezTo>
                <a:cubicBezTo>
                  <a:pt x="1478915" y="5465156"/>
                  <a:pt x="1468120" y="5483571"/>
                  <a:pt x="1477645" y="5495636"/>
                </a:cubicBezTo>
                <a:cubicBezTo>
                  <a:pt x="1474470" y="5493731"/>
                  <a:pt x="1470025" y="5492461"/>
                  <a:pt x="1465580" y="5492461"/>
                </a:cubicBezTo>
                <a:cubicBezTo>
                  <a:pt x="1454150" y="5493731"/>
                  <a:pt x="1445260" y="5503256"/>
                  <a:pt x="1445895" y="5514686"/>
                </a:cubicBezTo>
                <a:close/>
                <a:moveTo>
                  <a:pt x="367030" y="5209886"/>
                </a:moveTo>
                <a:cubicBezTo>
                  <a:pt x="340995" y="5194646"/>
                  <a:pt x="317500" y="5236556"/>
                  <a:pt x="344170" y="5250526"/>
                </a:cubicBezTo>
                <a:cubicBezTo>
                  <a:pt x="370840" y="5265766"/>
                  <a:pt x="393700" y="5223856"/>
                  <a:pt x="367030" y="5209886"/>
                </a:cubicBezTo>
                <a:close/>
                <a:moveTo>
                  <a:pt x="325120" y="5117811"/>
                </a:moveTo>
                <a:cubicBezTo>
                  <a:pt x="350520" y="5139401"/>
                  <a:pt x="384175" y="5098761"/>
                  <a:pt x="357505" y="5077806"/>
                </a:cubicBezTo>
                <a:cubicBezTo>
                  <a:pt x="332105" y="5056216"/>
                  <a:pt x="299085" y="5096856"/>
                  <a:pt x="325120" y="5117811"/>
                </a:cubicBezTo>
                <a:close/>
                <a:moveTo>
                  <a:pt x="351155" y="5380701"/>
                </a:moveTo>
                <a:cubicBezTo>
                  <a:pt x="376555" y="5389591"/>
                  <a:pt x="389890" y="5348951"/>
                  <a:pt x="363855" y="5341331"/>
                </a:cubicBezTo>
                <a:cubicBezTo>
                  <a:pt x="338455" y="5332441"/>
                  <a:pt x="325120" y="5373081"/>
                  <a:pt x="351155" y="5380701"/>
                </a:cubicBezTo>
                <a:close/>
                <a:moveTo>
                  <a:pt x="247015" y="5018751"/>
                </a:moveTo>
                <a:cubicBezTo>
                  <a:pt x="224790" y="5043516"/>
                  <a:pt x="264795" y="5077806"/>
                  <a:pt x="286385" y="5051771"/>
                </a:cubicBezTo>
                <a:cubicBezTo>
                  <a:pt x="308610" y="5027006"/>
                  <a:pt x="268605" y="4992716"/>
                  <a:pt x="247015" y="5018751"/>
                </a:cubicBezTo>
                <a:close/>
                <a:moveTo>
                  <a:pt x="1648460" y="5599141"/>
                </a:moveTo>
                <a:cubicBezTo>
                  <a:pt x="1651000" y="5632796"/>
                  <a:pt x="1703070" y="5627716"/>
                  <a:pt x="1699895" y="5594696"/>
                </a:cubicBezTo>
                <a:cubicBezTo>
                  <a:pt x="1697355" y="5561676"/>
                  <a:pt x="1645285" y="5566121"/>
                  <a:pt x="1648460" y="5599141"/>
                </a:cubicBezTo>
                <a:close/>
                <a:moveTo>
                  <a:pt x="445135" y="5251796"/>
                </a:moveTo>
                <a:cubicBezTo>
                  <a:pt x="418465" y="5237191"/>
                  <a:pt x="396875" y="5279736"/>
                  <a:pt x="423545" y="5293071"/>
                </a:cubicBezTo>
                <a:cubicBezTo>
                  <a:pt x="449580" y="5307041"/>
                  <a:pt x="471805" y="5265131"/>
                  <a:pt x="445135" y="5251796"/>
                </a:cubicBezTo>
                <a:close/>
                <a:moveTo>
                  <a:pt x="440055" y="5365461"/>
                </a:moveTo>
                <a:cubicBezTo>
                  <a:pt x="414020" y="5357206"/>
                  <a:pt x="401955" y="5397846"/>
                  <a:pt x="427990" y="5405466"/>
                </a:cubicBezTo>
                <a:cubicBezTo>
                  <a:pt x="454025" y="5413086"/>
                  <a:pt x="466725" y="5372446"/>
                  <a:pt x="440055" y="5365461"/>
                </a:cubicBezTo>
                <a:close/>
                <a:moveTo>
                  <a:pt x="433705" y="5138131"/>
                </a:moveTo>
                <a:cubicBezTo>
                  <a:pt x="407670" y="5117176"/>
                  <a:pt x="375285" y="5159086"/>
                  <a:pt x="401955" y="5178771"/>
                </a:cubicBezTo>
                <a:cubicBezTo>
                  <a:pt x="427990" y="5199726"/>
                  <a:pt x="460375" y="5158451"/>
                  <a:pt x="433705" y="5138131"/>
                </a:cubicBezTo>
                <a:close/>
                <a:moveTo>
                  <a:pt x="338455" y="4981286"/>
                </a:moveTo>
                <a:cubicBezTo>
                  <a:pt x="365760" y="4957156"/>
                  <a:pt x="327660" y="4914611"/>
                  <a:pt x="300990" y="4939376"/>
                </a:cubicBezTo>
                <a:cubicBezTo>
                  <a:pt x="273050" y="4962871"/>
                  <a:pt x="311150" y="5006051"/>
                  <a:pt x="338455" y="4981286"/>
                </a:cubicBezTo>
                <a:close/>
                <a:moveTo>
                  <a:pt x="166370" y="4477096"/>
                </a:moveTo>
                <a:cubicBezTo>
                  <a:pt x="204470" y="4457411"/>
                  <a:pt x="172720" y="4397721"/>
                  <a:pt x="135255" y="4418676"/>
                </a:cubicBezTo>
                <a:cubicBezTo>
                  <a:pt x="96520" y="4438361"/>
                  <a:pt x="128905" y="4498051"/>
                  <a:pt x="166370" y="4477096"/>
                </a:cubicBezTo>
                <a:close/>
                <a:moveTo>
                  <a:pt x="227965" y="4475826"/>
                </a:moveTo>
                <a:cubicBezTo>
                  <a:pt x="208915" y="4482811"/>
                  <a:pt x="200660" y="4505036"/>
                  <a:pt x="208280" y="4523451"/>
                </a:cubicBezTo>
                <a:cubicBezTo>
                  <a:pt x="183515" y="4522181"/>
                  <a:pt x="166370" y="4550756"/>
                  <a:pt x="178435" y="4572346"/>
                </a:cubicBezTo>
                <a:cubicBezTo>
                  <a:pt x="196850" y="4608541"/>
                  <a:pt x="254000" y="4581871"/>
                  <a:pt x="238125" y="4545041"/>
                </a:cubicBezTo>
                <a:cubicBezTo>
                  <a:pt x="254635" y="4546946"/>
                  <a:pt x="271145" y="4534246"/>
                  <a:pt x="274955" y="4518371"/>
                </a:cubicBezTo>
                <a:cubicBezTo>
                  <a:pt x="354330" y="4484716"/>
                  <a:pt x="251460" y="4393911"/>
                  <a:pt x="227965" y="4475826"/>
                </a:cubicBezTo>
                <a:close/>
                <a:moveTo>
                  <a:pt x="76200" y="4310726"/>
                </a:moveTo>
                <a:cubicBezTo>
                  <a:pt x="38100" y="4331046"/>
                  <a:pt x="71120" y="4390101"/>
                  <a:pt x="108585" y="4368511"/>
                </a:cubicBezTo>
                <a:cubicBezTo>
                  <a:pt x="146050" y="4348191"/>
                  <a:pt x="113030" y="4289136"/>
                  <a:pt x="76200" y="4310726"/>
                </a:cubicBezTo>
                <a:close/>
                <a:moveTo>
                  <a:pt x="212090" y="4695536"/>
                </a:moveTo>
                <a:cubicBezTo>
                  <a:pt x="178435" y="4717126"/>
                  <a:pt x="213995" y="4769196"/>
                  <a:pt x="246380" y="4746336"/>
                </a:cubicBezTo>
                <a:cubicBezTo>
                  <a:pt x="279400" y="4724746"/>
                  <a:pt x="244475" y="4672676"/>
                  <a:pt x="212090" y="4695536"/>
                </a:cubicBezTo>
                <a:close/>
                <a:moveTo>
                  <a:pt x="316865" y="4740621"/>
                </a:moveTo>
                <a:cubicBezTo>
                  <a:pt x="298450" y="4746336"/>
                  <a:pt x="288925" y="4767926"/>
                  <a:pt x="296545" y="4785071"/>
                </a:cubicBezTo>
                <a:cubicBezTo>
                  <a:pt x="271780" y="4781261"/>
                  <a:pt x="252730" y="4812376"/>
                  <a:pt x="267970" y="4832696"/>
                </a:cubicBezTo>
                <a:cubicBezTo>
                  <a:pt x="287655" y="4862541"/>
                  <a:pt x="335280" y="4837141"/>
                  <a:pt x="321945" y="4804756"/>
                </a:cubicBezTo>
                <a:cubicBezTo>
                  <a:pt x="337185" y="4807296"/>
                  <a:pt x="353695" y="4797136"/>
                  <a:pt x="358140" y="4783166"/>
                </a:cubicBezTo>
                <a:cubicBezTo>
                  <a:pt x="436245" y="4781261"/>
                  <a:pt x="407670" y="4672041"/>
                  <a:pt x="342900" y="4713316"/>
                </a:cubicBezTo>
                <a:cubicBezTo>
                  <a:pt x="330200" y="4716491"/>
                  <a:pt x="319405" y="4727921"/>
                  <a:pt x="316865" y="4740621"/>
                </a:cubicBezTo>
                <a:close/>
                <a:moveTo>
                  <a:pt x="379730" y="4846666"/>
                </a:moveTo>
                <a:cubicBezTo>
                  <a:pt x="365125" y="4850476"/>
                  <a:pt x="355600" y="4864446"/>
                  <a:pt x="356235" y="4878416"/>
                </a:cubicBezTo>
                <a:cubicBezTo>
                  <a:pt x="284480" y="4899371"/>
                  <a:pt x="372110" y="4983826"/>
                  <a:pt x="389890" y="4911436"/>
                </a:cubicBezTo>
                <a:cubicBezTo>
                  <a:pt x="396240" y="4911436"/>
                  <a:pt x="402590" y="4909531"/>
                  <a:pt x="407670" y="4905721"/>
                </a:cubicBezTo>
                <a:cubicBezTo>
                  <a:pt x="438150" y="4920326"/>
                  <a:pt x="472440" y="4886036"/>
                  <a:pt x="457835" y="4855556"/>
                </a:cubicBezTo>
                <a:cubicBezTo>
                  <a:pt x="445770" y="4827616"/>
                  <a:pt x="397510" y="4819996"/>
                  <a:pt x="379730" y="4846666"/>
                </a:cubicBezTo>
                <a:close/>
                <a:moveTo>
                  <a:pt x="281940" y="4596476"/>
                </a:moveTo>
                <a:cubicBezTo>
                  <a:pt x="267335" y="4602826"/>
                  <a:pt x="259080" y="4617431"/>
                  <a:pt x="260350" y="4632671"/>
                </a:cubicBezTo>
                <a:cubicBezTo>
                  <a:pt x="185420" y="4662516"/>
                  <a:pt x="287020" y="4744431"/>
                  <a:pt x="300355" y="4664421"/>
                </a:cubicBezTo>
                <a:cubicBezTo>
                  <a:pt x="310515" y="4663151"/>
                  <a:pt x="320040" y="4657436"/>
                  <a:pt x="325120" y="4649181"/>
                </a:cubicBezTo>
                <a:cubicBezTo>
                  <a:pt x="397510" y="4625051"/>
                  <a:pt x="318770" y="4529801"/>
                  <a:pt x="281940" y="4596476"/>
                </a:cubicBezTo>
                <a:close/>
                <a:moveTo>
                  <a:pt x="422910" y="4970491"/>
                </a:moveTo>
                <a:cubicBezTo>
                  <a:pt x="404495" y="4973031"/>
                  <a:pt x="392430" y="4993986"/>
                  <a:pt x="398780" y="5011131"/>
                </a:cubicBezTo>
                <a:cubicBezTo>
                  <a:pt x="372745" y="5002241"/>
                  <a:pt x="350520" y="5037801"/>
                  <a:pt x="370205" y="5057486"/>
                </a:cubicBezTo>
                <a:cubicBezTo>
                  <a:pt x="389890" y="5079076"/>
                  <a:pt x="426720" y="5056851"/>
                  <a:pt x="417830" y="5030181"/>
                </a:cubicBezTo>
                <a:cubicBezTo>
                  <a:pt x="429260" y="5033991"/>
                  <a:pt x="442595" y="5030816"/>
                  <a:pt x="450215" y="5021291"/>
                </a:cubicBezTo>
                <a:cubicBezTo>
                  <a:pt x="476250" y="5056851"/>
                  <a:pt x="534670" y="5021926"/>
                  <a:pt x="514985" y="4981921"/>
                </a:cubicBezTo>
                <a:cubicBezTo>
                  <a:pt x="497205" y="4948901"/>
                  <a:pt x="469900" y="4938106"/>
                  <a:pt x="435610" y="4954616"/>
                </a:cubicBezTo>
                <a:cubicBezTo>
                  <a:pt x="429895" y="4959061"/>
                  <a:pt x="425450" y="4964141"/>
                  <a:pt x="422910" y="4970491"/>
                </a:cubicBezTo>
                <a:close/>
                <a:moveTo>
                  <a:pt x="1424940" y="5691216"/>
                </a:moveTo>
                <a:cubicBezTo>
                  <a:pt x="1385570" y="5684866"/>
                  <a:pt x="1376680" y="5747096"/>
                  <a:pt x="1416050" y="5752176"/>
                </a:cubicBezTo>
                <a:cubicBezTo>
                  <a:pt x="1455420" y="5758526"/>
                  <a:pt x="1464310" y="5696931"/>
                  <a:pt x="1424940" y="5691216"/>
                </a:cubicBezTo>
                <a:close/>
                <a:moveTo>
                  <a:pt x="1504950" y="5602316"/>
                </a:moveTo>
                <a:cubicBezTo>
                  <a:pt x="1506855" y="5568661"/>
                  <a:pt x="1454785" y="5566121"/>
                  <a:pt x="1453515" y="5599776"/>
                </a:cubicBezTo>
                <a:cubicBezTo>
                  <a:pt x="1451610" y="5632796"/>
                  <a:pt x="1504315" y="5635971"/>
                  <a:pt x="1504950" y="5602316"/>
                </a:cubicBezTo>
                <a:close/>
                <a:moveTo>
                  <a:pt x="1468755" y="5631526"/>
                </a:moveTo>
                <a:cubicBezTo>
                  <a:pt x="1430655" y="5627716"/>
                  <a:pt x="1428115" y="5688041"/>
                  <a:pt x="1466215" y="5688041"/>
                </a:cubicBezTo>
                <a:cubicBezTo>
                  <a:pt x="1501140" y="5688676"/>
                  <a:pt x="1503680" y="5634066"/>
                  <a:pt x="1468755" y="5631526"/>
                </a:cubicBezTo>
                <a:close/>
                <a:moveTo>
                  <a:pt x="1626870" y="5520401"/>
                </a:moveTo>
                <a:cubicBezTo>
                  <a:pt x="1648460" y="5521036"/>
                  <a:pt x="1655445" y="5489286"/>
                  <a:pt x="1635760" y="5481031"/>
                </a:cubicBezTo>
                <a:cubicBezTo>
                  <a:pt x="1636395" y="5481031"/>
                  <a:pt x="1637030" y="5481031"/>
                  <a:pt x="1637665" y="5481031"/>
                </a:cubicBezTo>
                <a:lnTo>
                  <a:pt x="1637665" y="5481031"/>
                </a:lnTo>
                <a:cubicBezTo>
                  <a:pt x="1652905" y="5479126"/>
                  <a:pt x="1657985" y="5457536"/>
                  <a:pt x="1645920" y="5448646"/>
                </a:cubicBezTo>
                <a:cubicBezTo>
                  <a:pt x="1666240" y="5414356"/>
                  <a:pt x="1600200" y="5416261"/>
                  <a:pt x="1622425" y="5449281"/>
                </a:cubicBezTo>
                <a:cubicBezTo>
                  <a:pt x="1612900" y="5456901"/>
                  <a:pt x="1614805" y="5474046"/>
                  <a:pt x="1626235" y="5479126"/>
                </a:cubicBezTo>
                <a:cubicBezTo>
                  <a:pt x="1599565" y="5479126"/>
                  <a:pt x="1600835" y="5521036"/>
                  <a:pt x="1626870" y="5520401"/>
                </a:cubicBezTo>
                <a:close/>
                <a:moveTo>
                  <a:pt x="1551305" y="5602951"/>
                </a:moveTo>
                <a:cubicBezTo>
                  <a:pt x="1551305" y="5636606"/>
                  <a:pt x="1604010" y="5635336"/>
                  <a:pt x="1602740" y="5601681"/>
                </a:cubicBezTo>
                <a:cubicBezTo>
                  <a:pt x="1602740" y="5568661"/>
                  <a:pt x="1550035" y="5569296"/>
                  <a:pt x="1551305" y="5602951"/>
                </a:cubicBezTo>
                <a:close/>
                <a:moveTo>
                  <a:pt x="1629410" y="5522306"/>
                </a:moveTo>
                <a:cubicBezTo>
                  <a:pt x="1598930" y="5524211"/>
                  <a:pt x="1603375" y="5571836"/>
                  <a:pt x="1633220" y="5568661"/>
                </a:cubicBezTo>
                <a:cubicBezTo>
                  <a:pt x="1663700" y="5566756"/>
                  <a:pt x="1659890" y="5519131"/>
                  <a:pt x="1629410" y="5522306"/>
                </a:cubicBezTo>
                <a:close/>
                <a:moveTo>
                  <a:pt x="1533525" y="5761701"/>
                </a:moveTo>
                <a:cubicBezTo>
                  <a:pt x="1573530" y="5762971"/>
                  <a:pt x="1574165" y="5700106"/>
                  <a:pt x="1534160" y="5700106"/>
                </a:cubicBezTo>
                <a:cubicBezTo>
                  <a:pt x="1494790" y="5698836"/>
                  <a:pt x="1493520" y="5761701"/>
                  <a:pt x="1533525" y="5761701"/>
                </a:cubicBezTo>
                <a:close/>
                <a:moveTo>
                  <a:pt x="1366520" y="5617556"/>
                </a:moveTo>
                <a:cubicBezTo>
                  <a:pt x="1330325" y="5610571"/>
                  <a:pt x="1320165" y="5667086"/>
                  <a:pt x="1356360" y="5673436"/>
                </a:cubicBezTo>
                <a:cubicBezTo>
                  <a:pt x="1391920" y="5680421"/>
                  <a:pt x="1402715" y="5623906"/>
                  <a:pt x="1366520" y="5617556"/>
                </a:cubicBezTo>
                <a:close/>
                <a:moveTo>
                  <a:pt x="1034415" y="5536911"/>
                </a:moveTo>
                <a:cubicBezTo>
                  <a:pt x="1016635" y="5575011"/>
                  <a:pt x="1080770" y="5592791"/>
                  <a:pt x="1089660" y="5555961"/>
                </a:cubicBezTo>
                <a:cubicBezTo>
                  <a:pt x="1101725" y="5559771"/>
                  <a:pt x="1115695" y="5554056"/>
                  <a:pt x="1120775" y="5541991"/>
                </a:cubicBezTo>
                <a:cubicBezTo>
                  <a:pt x="1118235" y="5571836"/>
                  <a:pt x="1165860" y="5559136"/>
                  <a:pt x="1148715" y="5534371"/>
                </a:cubicBezTo>
                <a:cubicBezTo>
                  <a:pt x="1188720" y="5522306"/>
                  <a:pt x="1146810" y="5468966"/>
                  <a:pt x="1125855" y="5505161"/>
                </a:cubicBezTo>
                <a:cubicBezTo>
                  <a:pt x="1124585" y="5505796"/>
                  <a:pt x="1123950" y="5506431"/>
                  <a:pt x="1122680" y="5507066"/>
                </a:cubicBezTo>
                <a:cubicBezTo>
                  <a:pt x="1118870" y="5489921"/>
                  <a:pt x="1094105" y="5484206"/>
                  <a:pt x="1082675" y="5498176"/>
                </a:cubicBezTo>
                <a:cubicBezTo>
                  <a:pt x="1071245" y="5474681"/>
                  <a:pt x="1033780" y="5493096"/>
                  <a:pt x="1045845" y="5516591"/>
                </a:cubicBezTo>
                <a:cubicBezTo>
                  <a:pt x="1044575" y="5519131"/>
                  <a:pt x="1043940" y="5522306"/>
                  <a:pt x="1043940" y="5525481"/>
                </a:cubicBezTo>
                <a:cubicBezTo>
                  <a:pt x="1040130" y="5528656"/>
                  <a:pt x="1036955" y="5532466"/>
                  <a:pt x="1034415" y="5536911"/>
                </a:cubicBezTo>
                <a:close/>
                <a:moveTo>
                  <a:pt x="1122680" y="5535641"/>
                </a:moveTo>
                <a:cubicBezTo>
                  <a:pt x="1122680" y="5535641"/>
                  <a:pt x="1123315" y="5535641"/>
                  <a:pt x="1122680" y="5535641"/>
                </a:cubicBezTo>
                <a:cubicBezTo>
                  <a:pt x="1122680" y="5536276"/>
                  <a:pt x="1122680" y="5536276"/>
                  <a:pt x="1122680" y="5536276"/>
                </a:cubicBezTo>
                <a:cubicBezTo>
                  <a:pt x="1122680" y="5536276"/>
                  <a:pt x="1122680" y="5536276"/>
                  <a:pt x="1122680" y="5535641"/>
                </a:cubicBezTo>
                <a:close/>
                <a:moveTo>
                  <a:pt x="1571625" y="5635336"/>
                </a:moveTo>
                <a:cubicBezTo>
                  <a:pt x="1534795" y="5635336"/>
                  <a:pt x="1535430" y="5692486"/>
                  <a:pt x="1572260" y="5691851"/>
                </a:cubicBezTo>
                <a:cubicBezTo>
                  <a:pt x="1608455" y="5692486"/>
                  <a:pt x="1608455" y="5634701"/>
                  <a:pt x="1571625" y="5635336"/>
                </a:cubicBezTo>
                <a:close/>
                <a:moveTo>
                  <a:pt x="1172210" y="5651211"/>
                </a:moveTo>
                <a:cubicBezTo>
                  <a:pt x="1156970" y="5688041"/>
                  <a:pt x="1214755" y="5710901"/>
                  <a:pt x="1229360" y="5674071"/>
                </a:cubicBezTo>
                <a:cubicBezTo>
                  <a:pt x="1244600" y="5637241"/>
                  <a:pt x="1186180" y="5613746"/>
                  <a:pt x="1172210" y="5651211"/>
                </a:cubicBezTo>
                <a:close/>
                <a:moveTo>
                  <a:pt x="1170305" y="5543261"/>
                </a:moveTo>
                <a:cubicBezTo>
                  <a:pt x="1166495" y="5548341"/>
                  <a:pt x="1165225" y="5555961"/>
                  <a:pt x="1166495" y="5562311"/>
                </a:cubicBezTo>
                <a:cubicBezTo>
                  <a:pt x="1132840" y="5551516"/>
                  <a:pt x="1115060" y="5604221"/>
                  <a:pt x="1148715" y="5615651"/>
                </a:cubicBezTo>
                <a:cubicBezTo>
                  <a:pt x="1169035" y="5623906"/>
                  <a:pt x="1191895" y="5603586"/>
                  <a:pt x="1186180" y="5582631"/>
                </a:cubicBezTo>
                <a:cubicBezTo>
                  <a:pt x="1209040" y="5588981"/>
                  <a:pt x="1227455" y="5559771"/>
                  <a:pt x="1212215" y="5541991"/>
                </a:cubicBezTo>
                <a:cubicBezTo>
                  <a:pt x="1214120" y="5540086"/>
                  <a:pt x="1214755" y="5537546"/>
                  <a:pt x="1215390" y="5535006"/>
                </a:cubicBezTo>
                <a:cubicBezTo>
                  <a:pt x="1226820" y="5542626"/>
                  <a:pt x="1243965" y="5535006"/>
                  <a:pt x="1246505" y="5521036"/>
                </a:cubicBezTo>
                <a:cubicBezTo>
                  <a:pt x="1246505" y="5526751"/>
                  <a:pt x="1250315" y="5531831"/>
                  <a:pt x="1254760" y="5533736"/>
                </a:cubicBezTo>
                <a:cubicBezTo>
                  <a:pt x="1251585" y="5544531"/>
                  <a:pt x="1257935" y="5556596"/>
                  <a:pt x="1268095" y="5561041"/>
                </a:cubicBezTo>
                <a:cubicBezTo>
                  <a:pt x="1259840" y="5569931"/>
                  <a:pt x="1259840" y="5585806"/>
                  <a:pt x="1267460" y="5594696"/>
                </a:cubicBezTo>
                <a:cubicBezTo>
                  <a:pt x="1232535" y="5583266"/>
                  <a:pt x="1215390" y="5639146"/>
                  <a:pt x="1251585" y="5648671"/>
                </a:cubicBezTo>
                <a:cubicBezTo>
                  <a:pt x="1277620" y="5656926"/>
                  <a:pt x="1299210" y="5622001"/>
                  <a:pt x="1280160" y="5602951"/>
                </a:cubicBezTo>
                <a:cubicBezTo>
                  <a:pt x="1310640" y="5612476"/>
                  <a:pt x="1326515" y="5564216"/>
                  <a:pt x="1295400" y="5554056"/>
                </a:cubicBezTo>
                <a:cubicBezTo>
                  <a:pt x="1298575" y="5549611"/>
                  <a:pt x="1300480" y="5543896"/>
                  <a:pt x="1299845" y="5538181"/>
                </a:cubicBezTo>
                <a:cubicBezTo>
                  <a:pt x="1311275" y="5541991"/>
                  <a:pt x="1323340" y="5534371"/>
                  <a:pt x="1325880" y="5523576"/>
                </a:cubicBezTo>
                <a:cubicBezTo>
                  <a:pt x="1330325" y="5522941"/>
                  <a:pt x="1334135" y="5520401"/>
                  <a:pt x="1336675" y="5516591"/>
                </a:cubicBezTo>
                <a:cubicBezTo>
                  <a:pt x="1340485" y="5520401"/>
                  <a:pt x="1345565" y="5522306"/>
                  <a:pt x="1351280" y="5521671"/>
                </a:cubicBezTo>
                <a:lnTo>
                  <a:pt x="1351280" y="5521671"/>
                </a:lnTo>
                <a:cubicBezTo>
                  <a:pt x="1359535" y="5519766"/>
                  <a:pt x="1363980" y="5515956"/>
                  <a:pt x="1365885" y="5512146"/>
                </a:cubicBezTo>
                <a:cubicBezTo>
                  <a:pt x="1364615" y="5516591"/>
                  <a:pt x="1364615" y="5521036"/>
                  <a:pt x="1366520" y="5524846"/>
                </a:cubicBezTo>
                <a:cubicBezTo>
                  <a:pt x="1331595" y="5522306"/>
                  <a:pt x="1336040" y="5578821"/>
                  <a:pt x="1370330" y="5570566"/>
                </a:cubicBezTo>
                <a:cubicBezTo>
                  <a:pt x="1347470" y="5581996"/>
                  <a:pt x="1356360" y="5620096"/>
                  <a:pt x="1382395" y="5618826"/>
                </a:cubicBezTo>
                <a:cubicBezTo>
                  <a:pt x="1419860" y="5618826"/>
                  <a:pt x="1412240" y="5558501"/>
                  <a:pt x="1376045" y="5568026"/>
                </a:cubicBezTo>
                <a:cubicBezTo>
                  <a:pt x="1386205" y="5562946"/>
                  <a:pt x="1391285" y="5548341"/>
                  <a:pt x="1386205" y="5538181"/>
                </a:cubicBezTo>
                <a:cubicBezTo>
                  <a:pt x="1404620" y="5538816"/>
                  <a:pt x="1414145" y="5513416"/>
                  <a:pt x="1400175" y="5501986"/>
                </a:cubicBezTo>
                <a:cubicBezTo>
                  <a:pt x="1412240" y="5472141"/>
                  <a:pt x="1358900" y="5473411"/>
                  <a:pt x="1372235" y="5502621"/>
                </a:cubicBezTo>
                <a:cubicBezTo>
                  <a:pt x="1370330" y="5504526"/>
                  <a:pt x="1368425" y="5506431"/>
                  <a:pt x="1367790" y="5508971"/>
                </a:cubicBezTo>
                <a:cubicBezTo>
                  <a:pt x="1371600" y="5493096"/>
                  <a:pt x="1348740" y="5471506"/>
                  <a:pt x="1333500" y="5495001"/>
                </a:cubicBezTo>
                <a:cubicBezTo>
                  <a:pt x="1327150" y="5489921"/>
                  <a:pt x="1316355" y="5491191"/>
                  <a:pt x="1311275" y="5498176"/>
                </a:cubicBezTo>
                <a:cubicBezTo>
                  <a:pt x="1305560" y="5496271"/>
                  <a:pt x="1298575" y="5497541"/>
                  <a:pt x="1294130" y="5501351"/>
                </a:cubicBezTo>
                <a:cubicBezTo>
                  <a:pt x="1290955" y="5495001"/>
                  <a:pt x="1283970" y="5491191"/>
                  <a:pt x="1276350" y="5492461"/>
                </a:cubicBezTo>
                <a:cubicBezTo>
                  <a:pt x="1269365" y="5493096"/>
                  <a:pt x="1263015" y="5498176"/>
                  <a:pt x="1260475" y="5504526"/>
                </a:cubicBezTo>
                <a:cubicBezTo>
                  <a:pt x="1253490" y="5504526"/>
                  <a:pt x="1247775" y="5510241"/>
                  <a:pt x="1245870" y="5516591"/>
                </a:cubicBezTo>
                <a:cubicBezTo>
                  <a:pt x="1245870" y="5500716"/>
                  <a:pt x="1226185" y="5490556"/>
                  <a:pt x="1213485" y="5500081"/>
                </a:cubicBezTo>
                <a:cubicBezTo>
                  <a:pt x="1205865" y="5496271"/>
                  <a:pt x="1195705" y="5498811"/>
                  <a:pt x="1191260" y="5505796"/>
                </a:cubicBezTo>
                <a:cubicBezTo>
                  <a:pt x="1171575" y="5502621"/>
                  <a:pt x="1156970" y="5528021"/>
                  <a:pt x="1170305" y="5543261"/>
                </a:cubicBezTo>
                <a:close/>
                <a:moveTo>
                  <a:pt x="1539240" y="5527386"/>
                </a:moveTo>
                <a:cubicBezTo>
                  <a:pt x="1511300" y="5530561"/>
                  <a:pt x="1514475" y="5574376"/>
                  <a:pt x="1542415" y="5573741"/>
                </a:cubicBezTo>
                <a:cubicBezTo>
                  <a:pt x="1567815" y="5574376"/>
                  <a:pt x="1574165" y="5536276"/>
                  <a:pt x="1550035" y="5528656"/>
                </a:cubicBezTo>
                <a:cubicBezTo>
                  <a:pt x="1566545" y="5526751"/>
                  <a:pt x="1572895" y="5503891"/>
                  <a:pt x="1560830" y="5493096"/>
                </a:cubicBezTo>
                <a:cubicBezTo>
                  <a:pt x="1574800" y="5495636"/>
                  <a:pt x="1586230" y="5479761"/>
                  <a:pt x="1579880" y="5467061"/>
                </a:cubicBezTo>
                <a:cubicBezTo>
                  <a:pt x="1609090" y="5442931"/>
                  <a:pt x="1551305" y="5420706"/>
                  <a:pt x="1557020" y="5458171"/>
                </a:cubicBezTo>
                <a:cubicBezTo>
                  <a:pt x="1544955" y="5462616"/>
                  <a:pt x="1541145" y="5479126"/>
                  <a:pt x="1550670" y="5488016"/>
                </a:cubicBezTo>
                <a:cubicBezTo>
                  <a:pt x="1525905" y="5482301"/>
                  <a:pt x="1516380" y="5519131"/>
                  <a:pt x="1539240" y="5527386"/>
                </a:cubicBezTo>
                <a:close/>
                <a:moveTo>
                  <a:pt x="2359025" y="5207346"/>
                </a:moveTo>
                <a:cubicBezTo>
                  <a:pt x="2339340" y="5213696"/>
                  <a:pt x="2350135" y="5244176"/>
                  <a:pt x="2369185" y="5237191"/>
                </a:cubicBezTo>
                <a:cubicBezTo>
                  <a:pt x="2388870" y="5230841"/>
                  <a:pt x="2378075" y="5200361"/>
                  <a:pt x="2359025" y="5207346"/>
                </a:cubicBezTo>
                <a:close/>
                <a:moveTo>
                  <a:pt x="1421130" y="5513416"/>
                </a:moveTo>
                <a:cubicBezTo>
                  <a:pt x="1431290" y="5513416"/>
                  <a:pt x="1439545" y="5504526"/>
                  <a:pt x="1439545" y="5494366"/>
                </a:cubicBezTo>
                <a:cubicBezTo>
                  <a:pt x="1450975" y="5502621"/>
                  <a:pt x="1467485" y="5491191"/>
                  <a:pt x="1463675" y="5477856"/>
                </a:cubicBezTo>
                <a:cubicBezTo>
                  <a:pt x="1460500" y="5460076"/>
                  <a:pt x="1432560" y="5462616"/>
                  <a:pt x="1432560" y="5480396"/>
                </a:cubicBezTo>
                <a:cubicBezTo>
                  <a:pt x="1428750" y="5477221"/>
                  <a:pt x="1424305" y="5475951"/>
                  <a:pt x="1419225" y="5476586"/>
                </a:cubicBezTo>
                <a:cubicBezTo>
                  <a:pt x="1396365" y="5479126"/>
                  <a:pt x="1398905" y="5514051"/>
                  <a:pt x="1421130" y="5513416"/>
                </a:cubicBezTo>
                <a:close/>
                <a:moveTo>
                  <a:pt x="3014980" y="4511386"/>
                </a:moveTo>
                <a:cubicBezTo>
                  <a:pt x="2985770" y="4543136"/>
                  <a:pt x="3036570" y="4588221"/>
                  <a:pt x="3064510" y="4555201"/>
                </a:cubicBezTo>
                <a:cubicBezTo>
                  <a:pt x="3093085" y="4523451"/>
                  <a:pt x="3042285" y="4479001"/>
                  <a:pt x="3014980" y="4511386"/>
                </a:cubicBezTo>
                <a:close/>
                <a:moveTo>
                  <a:pt x="2823845" y="4833331"/>
                </a:moveTo>
                <a:cubicBezTo>
                  <a:pt x="2852420" y="4800946"/>
                  <a:pt x="2800985" y="4757131"/>
                  <a:pt x="2773680" y="4790151"/>
                </a:cubicBezTo>
                <a:cubicBezTo>
                  <a:pt x="2745105" y="4822536"/>
                  <a:pt x="2795905" y="4866351"/>
                  <a:pt x="2823845" y="4833331"/>
                </a:cubicBezTo>
                <a:close/>
                <a:moveTo>
                  <a:pt x="2831465" y="4910166"/>
                </a:moveTo>
                <a:cubicBezTo>
                  <a:pt x="2858135" y="4911436"/>
                  <a:pt x="2872740" y="4875241"/>
                  <a:pt x="2852420" y="4857461"/>
                </a:cubicBezTo>
                <a:cubicBezTo>
                  <a:pt x="2809240" y="4819996"/>
                  <a:pt x="2774315" y="4907626"/>
                  <a:pt x="2831465" y="4910166"/>
                </a:cubicBezTo>
                <a:close/>
                <a:moveTo>
                  <a:pt x="2903855" y="4740621"/>
                </a:moveTo>
                <a:lnTo>
                  <a:pt x="2903855" y="4740621"/>
                </a:lnTo>
                <a:cubicBezTo>
                  <a:pt x="2932430" y="4708236"/>
                  <a:pt x="2880995" y="4664421"/>
                  <a:pt x="2853690" y="4697441"/>
                </a:cubicBezTo>
                <a:cubicBezTo>
                  <a:pt x="2825115" y="4729191"/>
                  <a:pt x="2875915" y="4773641"/>
                  <a:pt x="2903855" y="4740621"/>
                </a:cubicBezTo>
                <a:close/>
                <a:moveTo>
                  <a:pt x="2910205" y="4827616"/>
                </a:moveTo>
                <a:cubicBezTo>
                  <a:pt x="2936875" y="4828886"/>
                  <a:pt x="2951480" y="4792691"/>
                  <a:pt x="2931160" y="4774911"/>
                </a:cubicBezTo>
                <a:cubicBezTo>
                  <a:pt x="2887980" y="4737446"/>
                  <a:pt x="2853055" y="4824441"/>
                  <a:pt x="2910205" y="4827616"/>
                </a:cubicBezTo>
                <a:close/>
                <a:moveTo>
                  <a:pt x="2743835" y="4926676"/>
                </a:moveTo>
                <a:cubicBezTo>
                  <a:pt x="2772410" y="4894291"/>
                  <a:pt x="2720975" y="4850476"/>
                  <a:pt x="2693670" y="4883496"/>
                </a:cubicBezTo>
                <a:cubicBezTo>
                  <a:pt x="2665095" y="4915881"/>
                  <a:pt x="2715895" y="4959696"/>
                  <a:pt x="2743835" y="4926676"/>
                </a:cubicBezTo>
                <a:close/>
                <a:moveTo>
                  <a:pt x="2752090" y="4992716"/>
                </a:moveTo>
                <a:cubicBezTo>
                  <a:pt x="2778760" y="4993351"/>
                  <a:pt x="2793365" y="4957791"/>
                  <a:pt x="2773045" y="4940011"/>
                </a:cubicBezTo>
                <a:cubicBezTo>
                  <a:pt x="2730500" y="4902546"/>
                  <a:pt x="2695575" y="4990176"/>
                  <a:pt x="2752090" y="4992716"/>
                </a:cubicBezTo>
                <a:close/>
                <a:moveTo>
                  <a:pt x="3305810" y="4078951"/>
                </a:moveTo>
                <a:cubicBezTo>
                  <a:pt x="3338830" y="4111336"/>
                  <a:pt x="3388995" y="4059266"/>
                  <a:pt x="3355340" y="4027516"/>
                </a:cubicBezTo>
                <a:cubicBezTo>
                  <a:pt x="3322955" y="3995131"/>
                  <a:pt x="3272155" y="4047201"/>
                  <a:pt x="3305810" y="4078951"/>
                </a:cubicBezTo>
                <a:close/>
                <a:moveTo>
                  <a:pt x="2921635" y="4941916"/>
                </a:moveTo>
                <a:cubicBezTo>
                  <a:pt x="2964180" y="4981286"/>
                  <a:pt x="2990215" y="4889846"/>
                  <a:pt x="2933065" y="4901276"/>
                </a:cubicBezTo>
                <a:cubicBezTo>
                  <a:pt x="2948940" y="4874606"/>
                  <a:pt x="2911475" y="4844761"/>
                  <a:pt x="2889250" y="4866986"/>
                </a:cubicBezTo>
                <a:cubicBezTo>
                  <a:pt x="2866390" y="4886671"/>
                  <a:pt x="2890520" y="4925406"/>
                  <a:pt x="2918460" y="4913976"/>
                </a:cubicBezTo>
                <a:cubicBezTo>
                  <a:pt x="2914015" y="4922866"/>
                  <a:pt x="2914650" y="4933661"/>
                  <a:pt x="2921635" y="4941916"/>
                </a:cubicBezTo>
                <a:close/>
                <a:moveTo>
                  <a:pt x="3046095" y="4610446"/>
                </a:moveTo>
                <a:cubicBezTo>
                  <a:pt x="3018155" y="4638386"/>
                  <a:pt x="3063240" y="4682201"/>
                  <a:pt x="3090545" y="4652991"/>
                </a:cubicBezTo>
                <a:lnTo>
                  <a:pt x="3090545" y="4652991"/>
                </a:lnTo>
                <a:cubicBezTo>
                  <a:pt x="3118485" y="4624416"/>
                  <a:pt x="3073400" y="4581236"/>
                  <a:pt x="3046095" y="4610446"/>
                </a:cubicBezTo>
                <a:close/>
                <a:moveTo>
                  <a:pt x="165735" y="4656166"/>
                </a:moveTo>
                <a:cubicBezTo>
                  <a:pt x="218440" y="4654261"/>
                  <a:pt x="193675" y="4572346"/>
                  <a:pt x="148590" y="4599651"/>
                </a:cubicBezTo>
                <a:cubicBezTo>
                  <a:pt x="123190" y="4615526"/>
                  <a:pt x="136525" y="4657436"/>
                  <a:pt x="165735" y="4656166"/>
                </a:cubicBezTo>
                <a:close/>
                <a:moveTo>
                  <a:pt x="3364230" y="3884006"/>
                </a:moveTo>
                <a:cubicBezTo>
                  <a:pt x="3435350" y="3878926"/>
                  <a:pt x="3392170" y="3772881"/>
                  <a:pt x="3337560" y="3818601"/>
                </a:cubicBezTo>
                <a:cubicBezTo>
                  <a:pt x="3312795" y="3840826"/>
                  <a:pt x="3331210" y="3885276"/>
                  <a:pt x="3364230" y="3884006"/>
                </a:cubicBezTo>
                <a:close/>
                <a:moveTo>
                  <a:pt x="2966720" y="4692996"/>
                </a:moveTo>
                <a:cubicBezTo>
                  <a:pt x="2938780" y="4721571"/>
                  <a:pt x="2983865" y="4764751"/>
                  <a:pt x="3011170" y="4735541"/>
                </a:cubicBezTo>
                <a:cubicBezTo>
                  <a:pt x="3039110" y="4706966"/>
                  <a:pt x="2994025" y="4663786"/>
                  <a:pt x="2966720" y="4692996"/>
                </a:cubicBezTo>
                <a:close/>
                <a:moveTo>
                  <a:pt x="4324985" y="4084666"/>
                </a:moveTo>
                <a:cubicBezTo>
                  <a:pt x="4361815" y="4084031"/>
                  <a:pt x="4349750" y="4025611"/>
                  <a:pt x="4315460" y="4040216"/>
                </a:cubicBezTo>
                <a:cubicBezTo>
                  <a:pt x="4292600" y="4049106"/>
                  <a:pt x="4300855" y="4085301"/>
                  <a:pt x="4324985" y="4084666"/>
                </a:cubicBezTo>
                <a:close/>
                <a:moveTo>
                  <a:pt x="3206115" y="4445981"/>
                </a:moveTo>
                <a:cubicBezTo>
                  <a:pt x="3177540" y="4473921"/>
                  <a:pt x="3221990" y="4517736"/>
                  <a:pt x="3249930" y="4489161"/>
                </a:cubicBezTo>
                <a:cubicBezTo>
                  <a:pt x="3277870" y="4461856"/>
                  <a:pt x="3233420" y="4417406"/>
                  <a:pt x="3206115" y="4445981"/>
                </a:cubicBezTo>
                <a:close/>
                <a:moveTo>
                  <a:pt x="3096260" y="4419311"/>
                </a:moveTo>
                <a:cubicBezTo>
                  <a:pt x="3067050" y="4451061"/>
                  <a:pt x="3117215" y="4496146"/>
                  <a:pt x="3145790" y="4463761"/>
                </a:cubicBezTo>
                <a:cubicBezTo>
                  <a:pt x="3175000" y="4432011"/>
                  <a:pt x="3124835" y="4386926"/>
                  <a:pt x="3096260" y="4419311"/>
                </a:cubicBezTo>
                <a:close/>
                <a:moveTo>
                  <a:pt x="2933700" y="4604096"/>
                </a:moveTo>
                <a:cubicBezTo>
                  <a:pt x="2905125" y="4636481"/>
                  <a:pt x="2955925" y="4680296"/>
                  <a:pt x="2983865" y="4647276"/>
                </a:cubicBezTo>
                <a:cubicBezTo>
                  <a:pt x="3012440" y="4615526"/>
                  <a:pt x="2961640" y="4571076"/>
                  <a:pt x="2933700" y="4604096"/>
                </a:cubicBezTo>
                <a:close/>
                <a:moveTo>
                  <a:pt x="3179445" y="4328506"/>
                </a:moveTo>
                <a:cubicBezTo>
                  <a:pt x="3149600" y="4359621"/>
                  <a:pt x="3199130" y="4405341"/>
                  <a:pt x="3228340" y="4373591"/>
                </a:cubicBezTo>
                <a:cubicBezTo>
                  <a:pt x="3257550" y="4342476"/>
                  <a:pt x="3208020" y="4296121"/>
                  <a:pt x="3179445" y="4328506"/>
                </a:cubicBezTo>
                <a:close/>
                <a:moveTo>
                  <a:pt x="3726180" y="3826221"/>
                </a:moveTo>
                <a:cubicBezTo>
                  <a:pt x="3690620" y="3850986"/>
                  <a:pt x="3729990" y="3905596"/>
                  <a:pt x="3764915" y="3880196"/>
                </a:cubicBezTo>
                <a:cubicBezTo>
                  <a:pt x="3799840" y="3856066"/>
                  <a:pt x="3760470" y="3800821"/>
                  <a:pt x="3726180" y="3826221"/>
                </a:cubicBezTo>
                <a:close/>
                <a:moveTo>
                  <a:pt x="3709035" y="3682711"/>
                </a:moveTo>
                <a:cubicBezTo>
                  <a:pt x="3669665" y="3707476"/>
                  <a:pt x="3709670" y="3768436"/>
                  <a:pt x="3747770" y="3742401"/>
                </a:cubicBezTo>
                <a:cubicBezTo>
                  <a:pt x="3787140" y="3717636"/>
                  <a:pt x="3747770" y="3657311"/>
                  <a:pt x="3709035" y="3682711"/>
                </a:cubicBezTo>
                <a:close/>
                <a:moveTo>
                  <a:pt x="3413125" y="4286596"/>
                </a:moveTo>
                <a:cubicBezTo>
                  <a:pt x="3385820" y="4257386"/>
                  <a:pt x="3340735" y="4300566"/>
                  <a:pt x="3368675" y="4329141"/>
                </a:cubicBezTo>
                <a:cubicBezTo>
                  <a:pt x="3395980" y="4358351"/>
                  <a:pt x="3441065" y="4315171"/>
                  <a:pt x="3413125" y="4286596"/>
                </a:cubicBezTo>
                <a:close/>
                <a:moveTo>
                  <a:pt x="3691890" y="3624926"/>
                </a:moveTo>
                <a:cubicBezTo>
                  <a:pt x="3698240" y="3624926"/>
                  <a:pt x="3705225" y="3623021"/>
                  <a:pt x="3711575" y="3619846"/>
                </a:cubicBezTo>
                <a:lnTo>
                  <a:pt x="3711575" y="3619846"/>
                </a:lnTo>
                <a:cubicBezTo>
                  <a:pt x="3754120" y="3595081"/>
                  <a:pt x="3714750" y="3528406"/>
                  <a:pt x="3672205" y="3554441"/>
                </a:cubicBezTo>
                <a:cubicBezTo>
                  <a:pt x="3639185" y="3572221"/>
                  <a:pt x="3655060" y="3626196"/>
                  <a:pt x="3691890" y="3624926"/>
                </a:cubicBezTo>
                <a:close/>
                <a:moveTo>
                  <a:pt x="3876040" y="3768436"/>
                </a:moveTo>
                <a:cubicBezTo>
                  <a:pt x="3853815" y="3731606"/>
                  <a:pt x="3796665" y="3766531"/>
                  <a:pt x="3819525" y="3803361"/>
                </a:cubicBezTo>
                <a:cubicBezTo>
                  <a:pt x="3841115" y="3840191"/>
                  <a:pt x="3898900" y="3804631"/>
                  <a:pt x="3876040" y="3768436"/>
                </a:cubicBezTo>
                <a:close/>
                <a:moveTo>
                  <a:pt x="3825240" y="3614766"/>
                </a:moveTo>
                <a:cubicBezTo>
                  <a:pt x="3783965" y="3635721"/>
                  <a:pt x="3818255" y="3699856"/>
                  <a:pt x="3858895" y="3677631"/>
                </a:cubicBezTo>
                <a:cubicBezTo>
                  <a:pt x="3899535" y="3656676"/>
                  <a:pt x="3865880" y="3592541"/>
                  <a:pt x="3825240" y="3614766"/>
                </a:cubicBezTo>
                <a:close/>
                <a:moveTo>
                  <a:pt x="3815715" y="3560156"/>
                </a:moveTo>
                <a:cubicBezTo>
                  <a:pt x="3876040" y="3559521"/>
                  <a:pt x="3855720" y="3463636"/>
                  <a:pt x="3800475" y="3487131"/>
                </a:cubicBezTo>
                <a:cubicBezTo>
                  <a:pt x="3763010" y="3503006"/>
                  <a:pt x="3776345" y="3562061"/>
                  <a:pt x="3815715" y="3560156"/>
                </a:cubicBezTo>
                <a:close/>
                <a:moveTo>
                  <a:pt x="3593465" y="3810346"/>
                </a:moveTo>
                <a:cubicBezTo>
                  <a:pt x="3621405" y="3847176"/>
                  <a:pt x="3678555" y="3803361"/>
                  <a:pt x="3649980" y="3767166"/>
                </a:cubicBezTo>
                <a:cubicBezTo>
                  <a:pt x="3622675" y="3730336"/>
                  <a:pt x="3564890" y="3774151"/>
                  <a:pt x="3593465" y="3810346"/>
                </a:cubicBezTo>
                <a:close/>
                <a:moveTo>
                  <a:pt x="3350260" y="4150071"/>
                </a:moveTo>
                <a:cubicBezTo>
                  <a:pt x="3328670" y="4169756"/>
                  <a:pt x="3345180" y="4207856"/>
                  <a:pt x="3373755" y="4206586"/>
                </a:cubicBezTo>
                <a:cubicBezTo>
                  <a:pt x="3435985" y="4202141"/>
                  <a:pt x="3397885" y="4109431"/>
                  <a:pt x="3350260" y="4150071"/>
                </a:cubicBezTo>
                <a:close/>
                <a:moveTo>
                  <a:pt x="3390900" y="4578061"/>
                </a:moveTo>
                <a:cubicBezTo>
                  <a:pt x="3436620" y="4576156"/>
                  <a:pt x="3411855" y="4505036"/>
                  <a:pt x="3374390" y="4532341"/>
                </a:cubicBezTo>
                <a:cubicBezTo>
                  <a:pt x="3355340" y="4546311"/>
                  <a:pt x="3367405" y="4578696"/>
                  <a:pt x="3390900" y="4578061"/>
                </a:cubicBezTo>
                <a:close/>
                <a:moveTo>
                  <a:pt x="3575685" y="3702396"/>
                </a:moveTo>
                <a:cubicBezTo>
                  <a:pt x="3642360" y="3698586"/>
                  <a:pt x="3609340" y="3596986"/>
                  <a:pt x="3552825" y="3633816"/>
                </a:cubicBezTo>
                <a:cubicBezTo>
                  <a:pt x="3523615" y="3653501"/>
                  <a:pt x="3540760" y="3703666"/>
                  <a:pt x="3575685" y="3702396"/>
                </a:cubicBezTo>
                <a:close/>
                <a:moveTo>
                  <a:pt x="2318385" y="5202266"/>
                </a:moveTo>
                <a:cubicBezTo>
                  <a:pt x="2357755" y="5231476"/>
                  <a:pt x="2403475" y="5168611"/>
                  <a:pt x="2362835" y="5140036"/>
                </a:cubicBezTo>
                <a:cubicBezTo>
                  <a:pt x="2323465" y="5111461"/>
                  <a:pt x="2277745" y="5174326"/>
                  <a:pt x="2318385" y="5202266"/>
                </a:cubicBezTo>
                <a:close/>
                <a:moveTo>
                  <a:pt x="3397885" y="3984971"/>
                </a:moveTo>
                <a:cubicBezTo>
                  <a:pt x="3429635" y="4018626"/>
                  <a:pt x="3481705" y="3968461"/>
                  <a:pt x="3449320" y="3935441"/>
                </a:cubicBezTo>
                <a:cubicBezTo>
                  <a:pt x="3418205" y="3901786"/>
                  <a:pt x="3365500" y="3951951"/>
                  <a:pt x="3397885" y="3984971"/>
                </a:cubicBezTo>
                <a:close/>
                <a:moveTo>
                  <a:pt x="3493770" y="3895436"/>
                </a:moveTo>
                <a:cubicBezTo>
                  <a:pt x="3523615" y="3930996"/>
                  <a:pt x="3578225" y="3883371"/>
                  <a:pt x="3547745" y="3848446"/>
                </a:cubicBezTo>
                <a:cubicBezTo>
                  <a:pt x="3517900" y="3813521"/>
                  <a:pt x="3462655" y="3861146"/>
                  <a:pt x="3493770" y="3895436"/>
                </a:cubicBezTo>
                <a:close/>
                <a:moveTo>
                  <a:pt x="3467100" y="3789391"/>
                </a:moveTo>
                <a:cubicBezTo>
                  <a:pt x="3536315" y="3784946"/>
                  <a:pt x="3497580" y="3680806"/>
                  <a:pt x="3442335" y="3722716"/>
                </a:cubicBezTo>
                <a:cubicBezTo>
                  <a:pt x="3415030" y="3744306"/>
                  <a:pt x="3432810" y="3790661"/>
                  <a:pt x="3467100" y="3789391"/>
                </a:cubicBezTo>
                <a:close/>
                <a:moveTo>
                  <a:pt x="3374390" y="4483446"/>
                </a:moveTo>
                <a:cubicBezTo>
                  <a:pt x="3425825" y="4480906"/>
                  <a:pt x="3395980" y="4401531"/>
                  <a:pt x="3355340" y="4433916"/>
                </a:cubicBezTo>
                <a:cubicBezTo>
                  <a:pt x="3335655" y="4451061"/>
                  <a:pt x="3348990" y="4484716"/>
                  <a:pt x="3374390" y="4483446"/>
                </a:cubicBezTo>
                <a:close/>
                <a:moveTo>
                  <a:pt x="2880995" y="4578696"/>
                </a:moveTo>
                <a:cubicBezTo>
                  <a:pt x="2916555" y="4607906"/>
                  <a:pt x="2962275" y="4551391"/>
                  <a:pt x="2925445" y="4522816"/>
                </a:cubicBezTo>
                <a:cubicBezTo>
                  <a:pt x="2889885" y="4493606"/>
                  <a:pt x="2844165" y="4550121"/>
                  <a:pt x="2880995" y="4578696"/>
                </a:cubicBezTo>
                <a:close/>
                <a:moveTo>
                  <a:pt x="2723515" y="4633306"/>
                </a:moveTo>
                <a:cubicBezTo>
                  <a:pt x="2762885" y="4662516"/>
                  <a:pt x="2808605" y="4599651"/>
                  <a:pt x="2767965" y="4571711"/>
                </a:cubicBezTo>
                <a:cubicBezTo>
                  <a:pt x="2727960" y="4541866"/>
                  <a:pt x="2682875" y="4604731"/>
                  <a:pt x="2723515" y="4633306"/>
                </a:cubicBezTo>
                <a:close/>
                <a:moveTo>
                  <a:pt x="2805430" y="4519641"/>
                </a:moveTo>
                <a:cubicBezTo>
                  <a:pt x="2844800" y="4549486"/>
                  <a:pt x="2891155" y="4486621"/>
                  <a:pt x="2850515" y="4458046"/>
                </a:cubicBezTo>
                <a:cubicBezTo>
                  <a:pt x="2811145" y="4428836"/>
                  <a:pt x="2764790" y="4491066"/>
                  <a:pt x="2805430" y="4519641"/>
                </a:cubicBezTo>
                <a:close/>
                <a:moveTo>
                  <a:pt x="2799715" y="4681566"/>
                </a:moveTo>
                <a:cubicBezTo>
                  <a:pt x="2835275" y="4710776"/>
                  <a:pt x="2880360" y="4653626"/>
                  <a:pt x="2843530" y="4625686"/>
                </a:cubicBezTo>
                <a:cubicBezTo>
                  <a:pt x="2807970" y="4596476"/>
                  <a:pt x="2762885" y="4653626"/>
                  <a:pt x="2799715" y="4681566"/>
                </a:cubicBezTo>
                <a:close/>
                <a:moveTo>
                  <a:pt x="2887980" y="4407246"/>
                </a:moveTo>
                <a:cubicBezTo>
                  <a:pt x="2926715" y="4437726"/>
                  <a:pt x="2973705" y="4375496"/>
                  <a:pt x="2933700" y="4346286"/>
                </a:cubicBezTo>
                <a:cubicBezTo>
                  <a:pt x="2894965" y="4316441"/>
                  <a:pt x="2847975" y="4378036"/>
                  <a:pt x="2887980" y="4407246"/>
                </a:cubicBezTo>
                <a:close/>
                <a:moveTo>
                  <a:pt x="3046095" y="4374226"/>
                </a:moveTo>
                <a:cubicBezTo>
                  <a:pt x="3081020" y="4404071"/>
                  <a:pt x="3128010" y="4348826"/>
                  <a:pt x="3091815" y="4319616"/>
                </a:cubicBezTo>
                <a:cubicBezTo>
                  <a:pt x="3056890" y="4289771"/>
                  <a:pt x="3009900" y="4345016"/>
                  <a:pt x="3046095" y="4374226"/>
                </a:cubicBezTo>
                <a:close/>
                <a:moveTo>
                  <a:pt x="2972435" y="4296121"/>
                </a:moveTo>
                <a:cubicBezTo>
                  <a:pt x="3011170" y="4327236"/>
                  <a:pt x="3058795" y="4265641"/>
                  <a:pt x="3019425" y="4235796"/>
                </a:cubicBezTo>
                <a:cubicBezTo>
                  <a:pt x="2980690" y="4204681"/>
                  <a:pt x="2933065" y="4266276"/>
                  <a:pt x="2972435" y="4296121"/>
                </a:cubicBezTo>
                <a:close/>
                <a:moveTo>
                  <a:pt x="2962910" y="4475826"/>
                </a:moveTo>
                <a:cubicBezTo>
                  <a:pt x="2998470" y="4505671"/>
                  <a:pt x="3044190" y="4449156"/>
                  <a:pt x="3007995" y="4420581"/>
                </a:cubicBezTo>
                <a:cubicBezTo>
                  <a:pt x="2972435" y="4390736"/>
                  <a:pt x="2926715" y="4447251"/>
                  <a:pt x="2962910" y="4475826"/>
                </a:cubicBezTo>
                <a:close/>
                <a:moveTo>
                  <a:pt x="2399665" y="5088601"/>
                </a:moveTo>
                <a:cubicBezTo>
                  <a:pt x="2439035" y="5117811"/>
                  <a:pt x="2484755" y="5054311"/>
                  <a:pt x="2443480" y="5026371"/>
                </a:cubicBezTo>
                <a:cubicBezTo>
                  <a:pt x="2404110" y="4997796"/>
                  <a:pt x="2359025" y="5060661"/>
                  <a:pt x="2399665" y="5088601"/>
                </a:cubicBezTo>
                <a:close/>
                <a:moveTo>
                  <a:pt x="2480945" y="4974936"/>
                </a:moveTo>
                <a:cubicBezTo>
                  <a:pt x="2520950" y="5004146"/>
                  <a:pt x="2566035" y="4940646"/>
                  <a:pt x="2524760" y="4912706"/>
                </a:cubicBezTo>
                <a:cubicBezTo>
                  <a:pt x="2484755" y="4883496"/>
                  <a:pt x="2440305" y="4946996"/>
                  <a:pt x="2480945" y="4974936"/>
                </a:cubicBezTo>
                <a:close/>
                <a:moveTo>
                  <a:pt x="2719070" y="4785071"/>
                </a:moveTo>
                <a:cubicBezTo>
                  <a:pt x="2754630" y="4814281"/>
                  <a:pt x="2799715" y="4756496"/>
                  <a:pt x="2762885" y="4729191"/>
                </a:cubicBezTo>
                <a:cubicBezTo>
                  <a:pt x="2726690" y="4699981"/>
                  <a:pt x="2682240" y="4757131"/>
                  <a:pt x="2719070" y="4785071"/>
                </a:cubicBezTo>
                <a:close/>
                <a:moveTo>
                  <a:pt x="2607310" y="4987001"/>
                </a:moveTo>
                <a:cubicBezTo>
                  <a:pt x="2597785" y="5010496"/>
                  <a:pt x="2621915" y="5037166"/>
                  <a:pt x="2646045" y="5030181"/>
                </a:cubicBezTo>
                <a:cubicBezTo>
                  <a:pt x="2628900" y="5060026"/>
                  <a:pt x="2672080" y="5091141"/>
                  <a:pt x="2694940" y="5065741"/>
                </a:cubicBezTo>
                <a:lnTo>
                  <a:pt x="2694940" y="5065741"/>
                </a:lnTo>
                <a:cubicBezTo>
                  <a:pt x="2715895" y="5045421"/>
                  <a:pt x="2694940" y="5007956"/>
                  <a:pt x="2667000" y="5014306"/>
                </a:cubicBezTo>
                <a:cubicBezTo>
                  <a:pt x="2687320" y="4980651"/>
                  <a:pt x="2637155" y="4945726"/>
                  <a:pt x="2613025" y="4976841"/>
                </a:cubicBezTo>
                <a:cubicBezTo>
                  <a:pt x="2630170" y="4895561"/>
                  <a:pt x="2501265" y="4931756"/>
                  <a:pt x="2557780" y="4992716"/>
                </a:cubicBezTo>
                <a:cubicBezTo>
                  <a:pt x="2573020" y="5004146"/>
                  <a:pt x="2594610" y="5002241"/>
                  <a:pt x="2607310" y="4987001"/>
                </a:cubicBezTo>
                <a:close/>
                <a:moveTo>
                  <a:pt x="3004820" y="4835236"/>
                </a:moveTo>
                <a:cubicBezTo>
                  <a:pt x="3032125" y="4810471"/>
                  <a:pt x="2992755" y="4768561"/>
                  <a:pt x="2966085" y="4793961"/>
                </a:cubicBezTo>
                <a:cubicBezTo>
                  <a:pt x="2939415" y="4819361"/>
                  <a:pt x="2978785" y="4861271"/>
                  <a:pt x="3004820" y="4835236"/>
                </a:cubicBezTo>
                <a:close/>
                <a:moveTo>
                  <a:pt x="2642235" y="4746971"/>
                </a:moveTo>
                <a:cubicBezTo>
                  <a:pt x="2681605" y="4776181"/>
                  <a:pt x="2727325" y="4713316"/>
                  <a:pt x="2686685" y="4684741"/>
                </a:cubicBezTo>
                <a:cubicBezTo>
                  <a:pt x="2646680" y="4655531"/>
                  <a:pt x="2601595" y="4719031"/>
                  <a:pt x="2642235" y="4746971"/>
                </a:cubicBezTo>
                <a:close/>
                <a:moveTo>
                  <a:pt x="2638425" y="4889211"/>
                </a:moveTo>
                <a:cubicBezTo>
                  <a:pt x="2674620" y="4917786"/>
                  <a:pt x="2719070" y="4860636"/>
                  <a:pt x="2682240" y="4832696"/>
                </a:cubicBezTo>
                <a:cubicBezTo>
                  <a:pt x="2646045" y="4803486"/>
                  <a:pt x="2601595" y="4861271"/>
                  <a:pt x="2638425" y="4889211"/>
                </a:cubicBezTo>
                <a:close/>
                <a:moveTo>
                  <a:pt x="2561590" y="4860636"/>
                </a:moveTo>
                <a:cubicBezTo>
                  <a:pt x="2601595" y="4889846"/>
                  <a:pt x="2646680" y="4826346"/>
                  <a:pt x="2605405" y="4798406"/>
                </a:cubicBezTo>
                <a:cubicBezTo>
                  <a:pt x="2565400" y="4769196"/>
                  <a:pt x="2520950" y="4832696"/>
                  <a:pt x="2561590" y="4860636"/>
                </a:cubicBezTo>
                <a:close/>
                <a:moveTo>
                  <a:pt x="3058795" y="4186266"/>
                </a:moveTo>
                <a:cubicBezTo>
                  <a:pt x="3096260" y="4218016"/>
                  <a:pt x="3145790" y="4158326"/>
                  <a:pt x="3107055" y="4127211"/>
                </a:cubicBezTo>
                <a:cubicBezTo>
                  <a:pt x="3069590" y="4095461"/>
                  <a:pt x="3020060" y="4155151"/>
                  <a:pt x="3058795" y="4186266"/>
                </a:cubicBezTo>
                <a:close/>
                <a:moveTo>
                  <a:pt x="3130550" y="4273896"/>
                </a:moveTo>
                <a:cubicBezTo>
                  <a:pt x="3164840" y="4305011"/>
                  <a:pt x="3212465" y="4249766"/>
                  <a:pt x="3176905" y="4219921"/>
                </a:cubicBezTo>
                <a:cubicBezTo>
                  <a:pt x="3142615" y="4189441"/>
                  <a:pt x="3094990" y="4244051"/>
                  <a:pt x="3130550" y="4273896"/>
                </a:cubicBezTo>
                <a:close/>
                <a:moveTo>
                  <a:pt x="3217545" y="4626321"/>
                </a:moveTo>
                <a:cubicBezTo>
                  <a:pt x="3269615" y="4623781"/>
                  <a:pt x="3238500" y="4543771"/>
                  <a:pt x="3198495" y="4577426"/>
                </a:cubicBezTo>
                <a:cubicBezTo>
                  <a:pt x="3179445" y="4593936"/>
                  <a:pt x="3192780" y="4626956"/>
                  <a:pt x="3217545" y="4626321"/>
                </a:cubicBezTo>
                <a:close/>
                <a:moveTo>
                  <a:pt x="3140075" y="4698076"/>
                </a:moveTo>
                <a:cubicBezTo>
                  <a:pt x="3192145" y="4695536"/>
                  <a:pt x="3161030" y="4615526"/>
                  <a:pt x="3121025" y="4649181"/>
                </a:cubicBezTo>
                <a:cubicBezTo>
                  <a:pt x="3121025" y="4649181"/>
                  <a:pt x="3121025" y="4649181"/>
                  <a:pt x="3121025" y="4649181"/>
                </a:cubicBezTo>
                <a:cubicBezTo>
                  <a:pt x="3101975" y="4665691"/>
                  <a:pt x="3115310" y="4699346"/>
                  <a:pt x="3140075" y="4698076"/>
                </a:cubicBezTo>
                <a:close/>
                <a:moveTo>
                  <a:pt x="3016250" y="4888576"/>
                </a:moveTo>
                <a:cubicBezTo>
                  <a:pt x="3062605" y="4886671"/>
                  <a:pt x="3036570" y="4814916"/>
                  <a:pt x="2999740" y="4842856"/>
                </a:cubicBezTo>
                <a:cubicBezTo>
                  <a:pt x="2981325" y="4857461"/>
                  <a:pt x="2992755" y="4889846"/>
                  <a:pt x="3016250" y="4888576"/>
                </a:cubicBezTo>
                <a:close/>
                <a:moveTo>
                  <a:pt x="3240405" y="4701886"/>
                </a:moveTo>
                <a:cubicBezTo>
                  <a:pt x="3286760" y="4699981"/>
                  <a:pt x="3260725" y="4628226"/>
                  <a:pt x="3223895" y="4656166"/>
                </a:cubicBezTo>
                <a:cubicBezTo>
                  <a:pt x="3205480" y="4670771"/>
                  <a:pt x="3217545" y="4702521"/>
                  <a:pt x="3240405" y="4701886"/>
                </a:cubicBezTo>
                <a:close/>
                <a:moveTo>
                  <a:pt x="3091180" y="4826346"/>
                </a:moveTo>
                <a:cubicBezTo>
                  <a:pt x="3137535" y="4824441"/>
                  <a:pt x="3111500" y="4752686"/>
                  <a:pt x="3074670" y="4780626"/>
                </a:cubicBezTo>
                <a:cubicBezTo>
                  <a:pt x="3074670" y="4780626"/>
                  <a:pt x="3074670" y="4780626"/>
                  <a:pt x="3074670" y="4780626"/>
                </a:cubicBezTo>
                <a:cubicBezTo>
                  <a:pt x="3055620" y="4795231"/>
                  <a:pt x="3067685" y="4826981"/>
                  <a:pt x="3091180" y="4826346"/>
                </a:cubicBezTo>
                <a:close/>
                <a:moveTo>
                  <a:pt x="3062605" y="4770466"/>
                </a:moveTo>
                <a:cubicBezTo>
                  <a:pt x="3114675" y="4767926"/>
                  <a:pt x="3083560" y="4687916"/>
                  <a:pt x="3043555" y="4721571"/>
                </a:cubicBezTo>
                <a:cubicBezTo>
                  <a:pt x="3024505" y="4738716"/>
                  <a:pt x="3038475" y="4771736"/>
                  <a:pt x="3062605" y="4770466"/>
                </a:cubicBezTo>
                <a:close/>
                <a:moveTo>
                  <a:pt x="3165475" y="4764116"/>
                </a:moveTo>
                <a:cubicBezTo>
                  <a:pt x="3211830" y="4762211"/>
                  <a:pt x="3185795" y="4690456"/>
                  <a:pt x="3148965" y="4718396"/>
                </a:cubicBezTo>
                <a:cubicBezTo>
                  <a:pt x="3130550" y="4733001"/>
                  <a:pt x="3142615" y="4764751"/>
                  <a:pt x="3165475" y="4764116"/>
                </a:cubicBezTo>
                <a:close/>
                <a:moveTo>
                  <a:pt x="3266440" y="3983701"/>
                </a:moveTo>
                <a:cubicBezTo>
                  <a:pt x="3299460" y="3984971"/>
                  <a:pt x="3317875" y="3939886"/>
                  <a:pt x="3292475" y="3917661"/>
                </a:cubicBezTo>
                <a:cubicBezTo>
                  <a:pt x="3237230" y="3873211"/>
                  <a:pt x="3195955" y="3978621"/>
                  <a:pt x="3266440" y="3983701"/>
                </a:cubicBezTo>
                <a:close/>
                <a:moveTo>
                  <a:pt x="3216910" y="4175471"/>
                </a:moveTo>
                <a:cubicBezTo>
                  <a:pt x="3250565" y="4207221"/>
                  <a:pt x="3299460" y="4153246"/>
                  <a:pt x="3265170" y="4122766"/>
                </a:cubicBezTo>
                <a:cubicBezTo>
                  <a:pt x="3231515" y="4091016"/>
                  <a:pt x="3182620" y="4144356"/>
                  <a:pt x="3216910" y="4175471"/>
                </a:cubicBezTo>
                <a:close/>
                <a:moveTo>
                  <a:pt x="3312160" y="4284056"/>
                </a:moveTo>
                <a:cubicBezTo>
                  <a:pt x="3342005" y="4253576"/>
                  <a:pt x="3293745" y="4206586"/>
                  <a:pt x="3264535" y="4238336"/>
                </a:cubicBezTo>
                <a:cubicBezTo>
                  <a:pt x="3234055" y="4268816"/>
                  <a:pt x="3282315" y="4315806"/>
                  <a:pt x="3312160" y="4284056"/>
                </a:cubicBezTo>
                <a:close/>
                <a:moveTo>
                  <a:pt x="3148330" y="4078316"/>
                </a:moveTo>
                <a:cubicBezTo>
                  <a:pt x="3185160" y="4111336"/>
                  <a:pt x="3235960" y="4052281"/>
                  <a:pt x="3197860" y="4020531"/>
                </a:cubicBezTo>
                <a:cubicBezTo>
                  <a:pt x="3161030" y="3988146"/>
                  <a:pt x="3110230" y="4046566"/>
                  <a:pt x="3148330" y="4078316"/>
                </a:cubicBezTo>
                <a:close/>
                <a:moveTo>
                  <a:pt x="3287395" y="4365336"/>
                </a:moveTo>
                <a:cubicBezTo>
                  <a:pt x="3258820" y="4392641"/>
                  <a:pt x="3302635" y="4437091"/>
                  <a:pt x="3330575" y="4409151"/>
                </a:cubicBezTo>
                <a:cubicBezTo>
                  <a:pt x="3359150" y="4381846"/>
                  <a:pt x="3315335" y="4336761"/>
                  <a:pt x="3287395" y="4365336"/>
                </a:cubicBezTo>
                <a:close/>
                <a:moveTo>
                  <a:pt x="3315335" y="4639656"/>
                </a:moveTo>
                <a:cubicBezTo>
                  <a:pt x="3361690" y="4637751"/>
                  <a:pt x="3335655" y="4565996"/>
                  <a:pt x="3298825" y="4593936"/>
                </a:cubicBezTo>
                <a:cubicBezTo>
                  <a:pt x="3280410" y="4608541"/>
                  <a:pt x="3292475" y="4640291"/>
                  <a:pt x="3315335" y="4639656"/>
                </a:cubicBezTo>
                <a:close/>
                <a:moveTo>
                  <a:pt x="3295650" y="4554566"/>
                </a:moveTo>
                <a:cubicBezTo>
                  <a:pt x="3347085" y="4552026"/>
                  <a:pt x="3316605" y="4472651"/>
                  <a:pt x="3276600" y="4505671"/>
                </a:cubicBezTo>
                <a:cubicBezTo>
                  <a:pt x="3257550" y="4522181"/>
                  <a:pt x="3270885" y="4555836"/>
                  <a:pt x="3295650" y="4554566"/>
                </a:cubicBezTo>
                <a:close/>
                <a:moveTo>
                  <a:pt x="3125470" y="4527896"/>
                </a:moveTo>
                <a:cubicBezTo>
                  <a:pt x="3097530" y="4555836"/>
                  <a:pt x="3141980" y="4599651"/>
                  <a:pt x="3169285" y="4570441"/>
                </a:cubicBezTo>
                <a:cubicBezTo>
                  <a:pt x="3197860" y="4542501"/>
                  <a:pt x="3152775" y="4498686"/>
                  <a:pt x="3125470" y="4527896"/>
                </a:cubicBezTo>
                <a:close/>
                <a:moveTo>
                  <a:pt x="3419475" y="4644101"/>
                </a:moveTo>
                <a:cubicBezTo>
                  <a:pt x="3460115" y="4642831"/>
                  <a:pt x="3439795" y="4579331"/>
                  <a:pt x="3405505" y="4602191"/>
                </a:cubicBezTo>
                <a:cubicBezTo>
                  <a:pt x="3387725" y="4614256"/>
                  <a:pt x="3397885" y="4644736"/>
                  <a:pt x="3419475" y="4644101"/>
                </a:cubicBezTo>
                <a:close/>
                <a:moveTo>
                  <a:pt x="3408045" y="4759036"/>
                </a:moveTo>
                <a:cubicBezTo>
                  <a:pt x="3388995" y="4767291"/>
                  <a:pt x="3402965" y="4797136"/>
                  <a:pt x="3421380" y="4787611"/>
                </a:cubicBezTo>
                <a:cubicBezTo>
                  <a:pt x="3440430" y="4779356"/>
                  <a:pt x="3426460" y="4750146"/>
                  <a:pt x="3408045" y="4759036"/>
                </a:cubicBezTo>
                <a:close/>
                <a:moveTo>
                  <a:pt x="3456305" y="4668231"/>
                </a:moveTo>
                <a:cubicBezTo>
                  <a:pt x="3418205" y="4628861"/>
                  <a:pt x="3398520" y="4716491"/>
                  <a:pt x="3449955" y="4696806"/>
                </a:cubicBezTo>
                <a:lnTo>
                  <a:pt x="3449955" y="4696806"/>
                </a:lnTo>
                <a:cubicBezTo>
                  <a:pt x="3459480" y="4690456"/>
                  <a:pt x="3462020" y="4677756"/>
                  <a:pt x="3456305" y="4668231"/>
                </a:cubicBezTo>
                <a:close/>
                <a:moveTo>
                  <a:pt x="3359785" y="4705061"/>
                </a:moveTo>
                <a:cubicBezTo>
                  <a:pt x="3336925" y="4719031"/>
                  <a:pt x="3359785" y="4755226"/>
                  <a:pt x="3382010" y="4739986"/>
                </a:cubicBezTo>
                <a:cubicBezTo>
                  <a:pt x="3404870" y="4726016"/>
                  <a:pt x="3382010" y="4689821"/>
                  <a:pt x="3359785" y="4705061"/>
                </a:cubicBezTo>
                <a:close/>
                <a:moveTo>
                  <a:pt x="3415665" y="4721571"/>
                </a:moveTo>
                <a:cubicBezTo>
                  <a:pt x="3394710" y="4733001"/>
                  <a:pt x="3413125" y="4765386"/>
                  <a:pt x="3433445" y="4753956"/>
                </a:cubicBezTo>
                <a:cubicBezTo>
                  <a:pt x="3454400" y="4742526"/>
                  <a:pt x="3436620" y="4710141"/>
                  <a:pt x="3415665" y="4721571"/>
                </a:cubicBezTo>
                <a:close/>
                <a:moveTo>
                  <a:pt x="3352800" y="4756496"/>
                </a:moveTo>
                <a:cubicBezTo>
                  <a:pt x="3342005" y="4762211"/>
                  <a:pt x="3340100" y="4778086"/>
                  <a:pt x="3349625" y="4786341"/>
                </a:cubicBezTo>
                <a:cubicBezTo>
                  <a:pt x="3335020" y="4793326"/>
                  <a:pt x="3341370" y="4816821"/>
                  <a:pt x="3357245" y="4816186"/>
                </a:cubicBezTo>
                <a:cubicBezTo>
                  <a:pt x="3370580" y="4816821"/>
                  <a:pt x="3378200" y="4799041"/>
                  <a:pt x="3368675" y="4789516"/>
                </a:cubicBezTo>
                <a:cubicBezTo>
                  <a:pt x="3392170" y="4780626"/>
                  <a:pt x="3375025" y="4744431"/>
                  <a:pt x="3352800" y="4756496"/>
                </a:cubicBezTo>
                <a:close/>
                <a:moveTo>
                  <a:pt x="3291840" y="4748241"/>
                </a:moveTo>
                <a:cubicBezTo>
                  <a:pt x="3268980" y="4762846"/>
                  <a:pt x="3291840" y="4797771"/>
                  <a:pt x="3314065" y="4783166"/>
                </a:cubicBezTo>
                <a:cubicBezTo>
                  <a:pt x="3336925" y="4769196"/>
                  <a:pt x="3314065" y="4733636"/>
                  <a:pt x="3291840" y="4748241"/>
                </a:cubicBezTo>
                <a:close/>
                <a:moveTo>
                  <a:pt x="3314700" y="4798406"/>
                </a:moveTo>
                <a:cubicBezTo>
                  <a:pt x="3301365" y="4774911"/>
                  <a:pt x="3267075" y="4800311"/>
                  <a:pt x="3285490" y="4819996"/>
                </a:cubicBezTo>
                <a:cubicBezTo>
                  <a:pt x="3272790" y="4850476"/>
                  <a:pt x="3328035" y="4847936"/>
                  <a:pt x="3312795" y="4818726"/>
                </a:cubicBezTo>
                <a:cubicBezTo>
                  <a:pt x="3317875" y="4813646"/>
                  <a:pt x="3318510" y="4805391"/>
                  <a:pt x="3314700" y="4798406"/>
                </a:cubicBezTo>
                <a:close/>
                <a:moveTo>
                  <a:pt x="1384300" y="5833456"/>
                </a:moveTo>
                <a:cubicBezTo>
                  <a:pt x="1335405" y="5826471"/>
                  <a:pt x="1329690" y="5904576"/>
                  <a:pt x="1379220" y="5904576"/>
                </a:cubicBezTo>
                <a:cubicBezTo>
                  <a:pt x="1421765" y="5905211"/>
                  <a:pt x="1426845" y="5838536"/>
                  <a:pt x="1384300" y="5833456"/>
                </a:cubicBezTo>
                <a:close/>
                <a:moveTo>
                  <a:pt x="3580130" y="4677756"/>
                </a:moveTo>
                <a:cubicBezTo>
                  <a:pt x="3561080" y="4686011"/>
                  <a:pt x="3575050" y="4715221"/>
                  <a:pt x="3593465" y="4706331"/>
                </a:cubicBezTo>
                <a:cubicBezTo>
                  <a:pt x="3612515" y="4698076"/>
                  <a:pt x="3599180" y="4668866"/>
                  <a:pt x="3580130" y="4677756"/>
                </a:cubicBezTo>
                <a:close/>
                <a:moveTo>
                  <a:pt x="3542030" y="4652356"/>
                </a:moveTo>
                <a:cubicBezTo>
                  <a:pt x="3521075" y="4663786"/>
                  <a:pt x="3539490" y="4696171"/>
                  <a:pt x="3559810" y="4684741"/>
                </a:cubicBezTo>
                <a:cubicBezTo>
                  <a:pt x="3580765" y="4673311"/>
                  <a:pt x="3562985" y="4640291"/>
                  <a:pt x="3542030" y="4652356"/>
                </a:cubicBezTo>
                <a:close/>
                <a:moveTo>
                  <a:pt x="3630295" y="4625051"/>
                </a:moveTo>
                <a:cubicBezTo>
                  <a:pt x="3599180" y="4588221"/>
                  <a:pt x="3576955" y="4663786"/>
                  <a:pt x="3623310" y="4649816"/>
                </a:cubicBezTo>
                <a:lnTo>
                  <a:pt x="3623310" y="4649816"/>
                </a:lnTo>
                <a:cubicBezTo>
                  <a:pt x="3631565" y="4645371"/>
                  <a:pt x="3634740" y="4633941"/>
                  <a:pt x="3630295" y="4625051"/>
                </a:cubicBezTo>
                <a:close/>
                <a:moveTo>
                  <a:pt x="3524250" y="4625051"/>
                </a:moveTo>
                <a:cubicBezTo>
                  <a:pt x="3510280" y="4602191"/>
                  <a:pt x="3474085" y="4625051"/>
                  <a:pt x="3489325" y="4647276"/>
                </a:cubicBezTo>
                <a:cubicBezTo>
                  <a:pt x="3503295" y="4670136"/>
                  <a:pt x="3538855" y="4647276"/>
                  <a:pt x="3524250" y="4625051"/>
                </a:cubicBezTo>
                <a:close/>
                <a:moveTo>
                  <a:pt x="3479165" y="4687281"/>
                </a:moveTo>
                <a:cubicBezTo>
                  <a:pt x="3458210" y="4698711"/>
                  <a:pt x="3475990" y="4731096"/>
                  <a:pt x="3496945" y="4719666"/>
                </a:cubicBezTo>
                <a:cubicBezTo>
                  <a:pt x="3517900" y="4708236"/>
                  <a:pt x="3499485" y="4675216"/>
                  <a:pt x="3479165" y="4687281"/>
                </a:cubicBezTo>
                <a:close/>
                <a:moveTo>
                  <a:pt x="3522980" y="4705061"/>
                </a:moveTo>
                <a:cubicBezTo>
                  <a:pt x="3503930" y="4713951"/>
                  <a:pt x="3517900" y="4742526"/>
                  <a:pt x="3536315" y="4733636"/>
                </a:cubicBezTo>
                <a:cubicBezTo>
                  <a:pt x="3555365" y="4725381"/>
                  <a:pt x="3541395" y="4695536"/>
                  <a:pt x="3522980" y="4705061"/>
                </a:cubicBezTo>
                <a:close/>
                <a:moveTo>
                  <a:pt x="3465195" y="4731731"/>
                </a:moveTo>
                <a:cubicBezTo>
                  <a:pt x="3446145" y="4740621"/>
                  <a:pt x="3460115" y="4769196"/>
                  <a:pt x="3478530" y="4760306"/>
                </a:cubicBezTo>
                <a:cubicBezTo>
                  <a:pt x="3497580" y="4752051"/>
                  <a:pt x="3483610" y="4722841"/>
                  <a:pt x="3465195" y="4731731"/>
                </a:cubicBezTo>
                <a:close/>
                <a:moveTo>
                  <a:pt x="2975610" y="4965411"/>
                </a:moveTo>
                <a:cubicBezTo>
                  <a:pt x="2965450" y="4958426"/>
                  <a:pt x="2949575" y="4963506"/>
                  <a:pt x="2945130" y="4975571"/>
                </a:cubicBezTo>
                <a:cubicBezTo>
                  <a:pt x="2942590" y="4977476"/>
                  <a:pt x="2941320" y="4979381"/>
                  <a:pt x="2940050" y="4981921"/>
                </a:cubicBezTo>
                <a:cubicBezTo>
                  <a:pt x="2931160" y="4951441"/>
                  <a:pt x="2883535" y="4969221"/>
                  <a:pt x="2896870" y="4997796"/>
                </a:cubicBezTo>
                <a:cubicBezTo>
                  <a:pt x="2894330" y="4997796"/>
                  <a:pt x="2891790" y="4998431"/>
                  <a:pt x="2889250" y="4999701"/>
                </a:cubicBezTo>
                <a:cubicBezTo>
                  <a:pt x="2900680" y="4980651"/>
                  <a:pt x="2880360" y="4955886"/>
                  <a:pt x="2859405" y="4962871"/>
                </a:cubicBezTo>
                <a:cubicBezTo>
                  <a:pt x="2863215" y="4938106"/>
                  <a:pt x="2830195" y="4920961"/>
                  <a:pt x="2812415" y="4939376"/>
                </a:cubicBezTo>
                <a:cubicBezTo>
                  <a:pt x="2790190" y="4959061"/>
                  <a:pt x="2813685" y="4997161"/>
                  <a:pt x="2840990" y="4986366"/>
                </a:cubicBezTo>
                <a:cubicBezTo>
                  <a:pt x="2839085" y="5007321"/>
                  <a:pt x="2865120" y="5021291"/>
                  <a:pt x="2881630" y="5008591"/>
                </a:cubicBezTo>
                <a:cubicBezTo>
                  <a:pt x="2880995" y="5009861"/>
                  <a:pt x="2880995" y="5011131"/>
                  <a:pt x="2880995" y="5013036"/>
                </a:cubicBezTo>
                <a:cubicBezTo>
                  <a:pt x="2861310" y="5037166"/>
                  <a:pt x="2904490" y="5063201"/>
                  <a:pt x="2916555" y="5033991"/>
                </a:cubicBezTo>
                <a:cubicBezTo>
                  <a:pt x="2933065" y="5039071"/>
                  <a:pt x="2947035" y="5018116"/>
                  <a:pt x="2935605" y="5004781"/>
                </a:cubicBezTo>
                <a:cubicBezTo>
                  <a:pt x="2938145" y="5002241"/>
                  <a:pt x="2940050" y="4999066"/>
                  <a:pt x="2940685" y="4995256"/>
                </a:cubicBezTo>
                <a:cubicBezTo>
                  <a:pt x="2944495" y="5002876"/>
                  <a:pt x="2952750" y="5006051"/>
                  <a:pt x="2960370" y="5003511"/>
                </a:cubicBezTo>
                <a:cubicBezTo>
                  <a:pt x="2966720" y="5004781"/>
                  <a:pt x="2973705" y="5003511"/>
                  <a:pt x="2978785" y="4999066"/>
                </a:cubicBezTo>
                <a:cubicBezTo>
                  <a:pt x="3011170" y="5008591"/>
                  <a:pt x="3007360" y="4950806"/>
                  <a:pt x="2975610" y="4965411"/>
                </a:cubicBezTo>
                <a:close/>
                <a:moveTo>
                  <a:pt x="1673225" y="5839806"/>
                </a:moveTo>
                <a:cubicBezTo>
                  <a:pt x="1637665" y="5761066"/>
                  <a:pt x="1554480" y="5872191"/>
                  <a:pt x="1640205" y="5884256"/>
                </a:cubicBezTo>
                <a:cubicBezTo>
                  <a:pt x="1644015" y="5909656"/>
                  <a:pt x="1673225" y="5923626"/>
                  <a:pt x="1695450" y="5911561"/>
                </a:cubicBezTo>
                <a:cubicBezTo>
                  <a:pt x="1732280" y="5893781"/>
                  <a:pt x="1713230" y="5834091"/>
                  <a:pt x="1673225" y="5839806"/>
                </a:cubicBezTo>
                <a:close/>
                <a:moveTo>
                  <a:pt x="1623060" y="5793451"/>
                </a:moveTo>
                <a:cubicBezTo>
                  <a:pt x="1618615" y="5750906"/>
                  <a:pt x="1551940" y="5757891"/>
                  <a:pt x="1557020" y="5801071"/>
                </a:cubicBezTo>
                <a:cubicBezTo>
                  <a:pt x="1561465" y="5843616"/>
                  <a:pt x="1628775" y="5835996"/>
                  <a:pt x="1623060" y="5793451"/>
                </a:cubicBezTo>
                <a:close/>
                <a:moveTo>
                  <a:pt x="1777365" y="5769956"/>
                </a:moveTo>
                <a:cubicBezTo>
                  <a:pt x="1767205" y="5764241"/>
                  <a:pt x="1753870" y="5764241"/>
                  <a:pt x="1743075" y="5769956"/>
                </a:cubicBezTo>
                <a:cubicBezTo>
                  <a:pt x="1741170" y="5749636"/>
                  <a:pt x="1720850" y="5735666"/>
                  <a:pt x="1701165" y="5741381"/>
                </a:cubicBezTo>
                <a:cubicBezTo>
                  <a:pt x="1655445" y="5754081"/>
                  <a:pt x="1682750" y="5823931"/>
                  <a:pt x="1724660" y="5802976"/>
                </a:cubicBezTo>
                <a:cubicBezTo>
                  <a:pt x="1725295" y="5826471"/>
                  <a:pt x="1751330" y="5842981"/>
                  <a:pt x="1772920" y="5834091"/>
                </a:cubicBezTo>
                <a:cubicBezTo>
                  <a:pt x="1846580" y="5873461"/>
                  <a:pt x="1854835" y="5740746"/>
                  <a:pt x="1777365" y="5769956"/>
                </a:cubicBezTo>
                <a:close/>
                <a:moveTo>
                  <a:pt x="1409700" y="5910926"/>
                </a:moveTo>
                <a:cubicBezTo>
                  <a:pt x="1360170" y="5910291"/>
                  <a:pt x="1360805" y="5988396"/>
                  <a:pt x="1410335" y="5987126"/>
                </a:cubicBezTo>
                <a:cubicBezTo>
                  <a:pt x="1459865" y="5987761"/>
                  <a:pt x="1459230" y="5910291"/>
                  <a:pt x="1409700" y="5910926"/>
                </a:cubicBezTo>
                <a:close/>
                <a:moveTo>
                  <a:pt x="2557780" y="5206711"/>
                </a:moveTo>
                <a:cubicBezTo>
                  <a:pt x="2555240" y="5204806"/>
                  <a:pt x="2552065" y="5204171"/>
                  <a:pt x="2548255" y="5203536"/>
                </a:cubicBezTo>
                <a:cubicBezTo>
                  <a:pt x="2550160" y="5192741"/>
                  <a:pt x="2540635" y="5181311"/>
                  <a:pt x="2529205" y="5182581"/>
                </a:cubicBezTo>
                <a:cubicBezTo>
                  <a:pt x="2522855" y="5178771"/>
                  <a:pt x="2515870" y="5177501"/>
                  <a:pt x="2509520" y="5178136"/>
                </a:cubicBezTo>
                <a:cubicBezTo>
                  <a:pt x="2506345" y="5151466"/>
                  <a:pt x="2468880" y="5140671"/>
                  <a:pt x="2451735" y="5161626"/>
                </a:cubicBezTo>
                <a:cubicBezTo>
                  <a:pt x="2424430" y="5091141"/>
                  <a:pt x="2337435" y="5178771"/>
                  <a:pt x="2408555" y="5205441"/>
                </a:cubicBezTo>
                <a:cubicBezTo>
                  <a:pt x="2413000" y="5224491"/>
                  <a:pt x="2442210" y="5217506"/>
                  <a:pt x="2439670" y="5199091"/>
                </a:cubicBezTo>
                <a:cubicBezTo>
                  <a:pt x="2441575" y="5197186"/>
                  <a:pt x="2443480" y="5195281"/>
                  <a:pt x="2445385" y="5193376"/>
                </a:cubicBezTo>
                <a:cubicBezTo>
                  <a:pt x="2447290" y="5199726"/>
                  <a:pt x="2451735" y="5206711"/>
                  <a:pt x="2457450" y="5210521"/>
                </a:cubicBezTo>
                <a:cubicBezTo>
                  <a:pt x="2457450" y="5210521"/>
                  <a:pt x="2456815" y="5210521"/>
                  <a:pt x="2456815" y="5210521"/>
                </a:cubicBezTo>
                <a:cubicBezTo>
                  <a:pt x="2440940" y="5216236"/>
                  <a:pt x="2442210" y="5241001"/>
                  <a:pt x="2458085" y="5245446"/>
                </a:cubicBezTo>
                <a:cubicBezTo>
                  <a:pt x="2452370" y="5251796"/>
                  <a:pt x="2451100" y="5261956"/>
                  <a:pt x="2456180" y="5269576"/>
                </a:cubicBezTo>
                <a:cubicBezTo>
                  <a:pt x="2456180" y="5269576"/>
                  <a:pt x="2456180" y="5269576"/>
                  <a:pt x="2456180" y="5269576"/>
                </a:cubicBezTo>
                <a:cubicBezTo>
                  <a:pt x="2448560" y="5260051"/>
                  <a:pt x="2435860" y="5257511"/>
                  <a:pt x="2425065" y="5260051"/>
                </a:cubicBezTo>
                <a:cubicBezTo>
                  <a:pt x="2422525" y="5255606"/>
                  <a:pt x="2418715" y="5250526"/>
                  <a:pt x="2414270" y="5247986"/>
                </a:cubicBezTo>
                <a:cubicBezTo>
                  <a:pt x="2409825" y="5232111"/>
                  <a:pt x="2385695" y="5230841"/>
                  <a:pt x="2379980" y="5246716"/>
                </a:cubicBezTo>
                <a:cubicBezTo>
                  <a:pt x="2374900" y="5249256"/>
                  <a:pt x="2370455" y="5253066"/>
                  <a:pt x="2367915" y="5258146"/>
                </a:cubicBezTo>
                <a:cubicBezTo>
                  <a:pt x="2359660" y="5240366"/>
                  <a:pt x="2336800" y="5233381"/>
                  <a:pt x="2320290" y="5242271"/>
                </a:cubicBezTo>
                <a:cubicBezTo>
                  <a:pt x="2310765" y="5203536"/>
                  <a:pt x="2264410" y="5251161"/>
                  <a:pt x="2303780" y="5259416"/>
                </a:cubicBezTo>
                <a:cubicBezTo>
                  <a:pt x="2296795" y="5274656"/>
                  <a:pt x="2301240" y="5294976"/>
                  <a:pt x="2317115" y="5303866"/>
                </a:cubicBezTo>
                <a:cubicBezTo>
                  <a:pt x="2306320" y="5309581"/>
                  <a:pt x="2302510" y="5324186"/>
                  <a:pt x="2309495" y="5333711"/>
                </a:cubicBezTo>
                <a:cubicBezTo>
                  <a:pt x="2298065" y="5334981"/>
                  <a:pt x="2286000" y="5343871"/>
                  <a:pt x="2282190" y="5355301"/>
                </a:cubicBezTo>
                <a:cubicBezTo>
                  <a:pt x="2279650" y="5351491"/>
                  <a:pt x="2275840" y="5347681"/>
                  <a:pt x="2271395" y="5345141"/>
                </a:cubicBezTo>
                <a:cubicBezTo>
                  <a:pt x="2266315" y="5322916"/>
                  <a:pt x="2232660" y="5326091"/>
                  <a:pt x="2230755" y="5348316"/>
                </a:cubicBezTo>
                <a:cubicBezTo>
                  <a:pt x="2220595" y="5356571"/>
                  <a:pt x="2216150" y="5369906"/>
                  <a:pt x="2218690" y="5381971"/>
                </a:cubicBezTo>
                <a:cubicBezTo>
                  <a:pt x="2216785" y="5383876"/>
                  <a:pt x="2214880" y="5386416"/>
                  <a:pt x="2213610" y="5388956"/>
                </a:cubicBezTo>
                <a:cubicBezTo>
                  <a:pt x="2198370" y="5334346"/>
                  <a:pt x="2125345" y="5359111"/>
                  <a:pt x="2140585" y="5410546"/>
                </a:cubicBezTo>
                <a:cubicBezTo>
                  <a:pt x="2124710" y="5418166"/>
                  <a:pt x="2124075" y="5442296"/>
                  <a:pt x="2139315" y="5451186"/>
                </a:cubicBezTo>
                <a:cubicBezTo>
                  <a:pt x="2137410" y="5451821"/>
                  <a:pt x="2135505" y="5451821"/>
                  <a:pt x="2134235" y="5453091"/>
                </a:cubicBezTo>
                <a:cubicBezTo>
                  <a:pt x="2122805" y="5458171"/>
                  <a:pt x="2116455" y="5470236"/>
                  <a:pt x="2118995" y="5482301"/>
                </a:cubicBezTo>
                <a:cubicBezTo>
                  <a:pt x="2110740" y="5474046"/>
                  <a:pt x="2098675" y="5469601"/>
                  <a:pt x="2087880" y="5470871"/>
                </a:cubicBezTo>
                <a:cubicBezTo>
                  <a:pt x="2098040" y="5453726"/>
                  <a:pt x="2079625" y="5430866"/>
                  <a:pt x="2060575" y="5437851"/>
                </a:cubicBezTo>
                <a:cubicBezTo>
                  <a:pt x="2037080" y="5444201"/>
                  <a:pt x="2040255" y="5480396"/>
                  <a:pt x="2063750" y="5482936"/>
                </a:cubicBezTo>
                <a:cubicBezTo>
                  <a:pt x="2062480" y="5484206"/>
                  <a:pt x="2061210" y="5486111"/>
                  <a:pt x="2059940" y="5487381"/>
                </a:cubicBezTo>
                <a:cubicBezTo>
                  <a:pt x="2022475" y="5477221"/>
                  <a:pt x="2015490" y="5540086"/>
                  <a:pt x="2054225" y="5537546"/>
                </a:cubicBezTo>
                <a:cubicBezTo>
                  <a:pt x="2054225" y="5539451"/>
                  <a:pt x="2054225" y="5540721"/>
                  <a:pt x="2054225" y="5542626"/>
                </a:cubicBezTo>
                <a:cubicBezTo>
                  <a:pt x="2043430" y="5550881"/>
                  <a:pt x="2039620" y="5565486"/>
                  <a:pt x="2042795" y="5578186"/>
                </a:cubicBezTo>
                <a:cubicBezTo>
                  <a:pt x="2035810" y="5577551"/>
                  <a:pt x="2028190" y="5578821"/>
                  <a:pt x="2021840" y="5583266"/>
                </a:cubicBezTo>
                <a:cubicBezTo>
                  <a:pt x="2019300" y="5581361"/>
                  <a:pt x="2016125" y="5580091"/>
                  <a:pt x="2013585" y="5579456"/>
                </a:cubicBezTo>
                <a:cubicBezTo>
                  <a:pt x="2011680" y="5564851"/>
                  <a:pt x="1997710" y="5554056"/>
                  <a:pt x="1983740" y="5555326"/>
                </a:cubicBezTo>
                <a:cubicBezTo>
                  <a:pt x="1994535" y="5536276"/>
                  <a:pt x="1974850" y="5511511"/>
                  <a:pt x="1953895" y="5518496"/>
                </a:cubicBezTo>
                <a:cubicBezTo>
                  <a:pt x="1925320" y="5526116"/>
                  <a:pt x="1932940" y="5570566"/>
                  <a:pt x="1961515" y="5568661"/>
                </a:cubicBezTo>
                <a:cubicBezTo>
                  <a:pt x="1955800" y="5577551"/>
                  <a:pt x="1955800" y="5590886"/>
                  <a:pt x="1962785" y="5599776"/>
                </a:cubicBezTo>
                <a:cubicBezTo>
                  <a:pt x="1946910" y="5606761"/>
                  <a:pt x="1940560" y="5626446"/>
                  <a:pt x="1948815" y="5641686"/>
                </a:cubicBezTo>
                <a:cubicBezTo>
                  <a:pt x="1948180" y="5643591"/>
                  <a:pt x="1947545" y="5644861"/>
                  <a:pt x="1946910" y="5646766"/>
                </a:cubicBezTo>
                <a:cubicBezTo>
                  <a:pt x="1927225" y="5639146"/>
                  <a:pt x="1903095" y="5656291"/>
                  <a:pt x="1903730" y="5677246"/>
                </a:cubicBezTo>
                <a:cubicBezTo>
                  <a:pt x="1903095" y="5677246"/>
                  <a:pt x="1901825" y="5677246"/>
                  <a:pt x="1901190" y="5677246"/>
                </a:cubicBezTo>
                <a:cubicBezTo>
                  <a:pt x="1903730" y="5665181"/>
                  <a:pt x="1896745" y="5651211"/>
                  <a:pt x="1885950" y="5645496"/>
                </a:cubicBezTo>
                <a:cubicBezTo>
                  <a:pt x="1925955" y="5645496"/>
                  <a:pt x="1919605" y="5581361"/>
                  <a:pt x="1880235" y="5589616"/>
                </a:cubicBezTo>
                <a:cubicBezTo>
                  <a:pt x="1905000" y="5576281"/>
                  <a:pt x="1889760" y="5535006"/>
                  <a:pt x="1861820" y="5542626"/>
                </a:cubicBezTo>
                <a:cubicBezTo>
                  <a:pt x="1830070" y="5548976"/>
                  <a:pt x="1840230" y="5599141"/>
                  <a:pt x="1871980" y="5593426"/>
                </a:cubicBezTo>
                <a:cubicBezTo>
                  <a:pt x="1853565" y="5602951"/>
                  <a:pt x="1853565" y="5632161"/>
                  <a:pt x="1871980" y="5641686"/>
                </a:cubicBezTo>
                <a:cubicBezTo>
                  <a:pt x="1834515" y="5640416"/>
                  <a:pt x="1830070" y="5697566"/>
                  <a:pt x="1866900" y="5702646"/>
                </a:cubicBezTo>
                <a:cubicBezTo>
                  <a:pt x="1861820" y="5703916"/>
                  <a:pt x="1856105" y="5707091"/>
                  <a:pt x="1852295" y="5710901"/>
                </a:cubicBezTo>
                <a:cubicBezTo>
                  <a:pt x="1783080" y="5662006"/>
                  <a:pt x="1774190" y="5798531"/>
                  <a:pt x="1849120" y="5759161"/>
                </a:cubicBezTo>
                <a:cubicBezTo>
                  <a:pt x="1864360" y="5778846"/>
                  <a:pt x="1898015" y="5775036"/>
                  <a:pt x="1908175" y="5752811"/>
                </a:cubicBezTo>
                <a:cubicBezTo>
                  <a:pt x="1928495" y="5752176"/>
                  <a:pt x="1945640" y="5731221"/>
                  <a:pt x="1942465" y="5710901"/>
                </a:cubicBezTo>
                <a:cubicBezTo>
                  <a:pt x="1953260" y="5709631"/>
                  <a:pt x="1964055" y="5701376"/>
                  <a:pt x="1967865" y="5691216"/>
                </a:cubicBezTo>
                <a:cubicBezTo>
                  <a:pt x="1992630" y="5702646"/>
                  <a:pt x="2023110" y="5677246"/>
                  <a:pt x="2016125" y="5651211"/>
                </a:cubicBezTo>
                <a:cubicBezTo>
                  <a:pt x="2021205" y="5649306"/>
                  <a:pt x="2025650" y="5646766"/>
                  <a:pt x="2029460" y="5642956"/>
                </a:cubicBezTo>
                <a:cubicBezTo>
                  <a:pt x="2052320" y="5652481"/>
                  <a:pt x="2078990" y="5629621"/>
                  <a:pt x="2073275" y="5606126"/>
                </a:cubicBezTo>
                <a:cubicBezTo>
                  <a:pt x="2099310" y="5611841"/>
                  <a:pt x="2122805" y="5581996"/>
                  <a:pt x="2112010" y="5557866"/>
                </a:cubicBezTo>
                <a:cubicBezTo>
                  <a:pt x="2129155" y="5580091"/>
                  <a:pt x="2166620" y="5569296"/>
                  <a:pt x="2170430" y="5541991"/>
                </a:cubicBezTo>
                <a:cubicBezTo>
                  <a:pt x="2177415" y="5542626"/>
                  <a:pt x="2185035" y="5540721"/>
                  <a:pt x="2191385" y="5536911"/>
                </a:cubicBezTo>
                <a:lnTo>
                  <a:pt x="2191385" y="5536911"/>
                </a:lnTo>
                <a:cubicBezTo>
                  <a:pt x="2201545" y="5529926"/>
                  <a:pt x="2205990" y="5517226"/>
                  <a:pt x="2204085" y="5505796"/>
                </a:cubicBezTo>
                <a:cubicBezTo>
                  <a:pt x="2207260" y="5499446"/>
                  <a:pt x="2207895" y="5491191"/>
                  <a:pt x="2205355" y="5484206"/>
                </a:cubicBezTo>
                <a:cubicBezTo>
                  <a:pt x="2205990" y="5482301"/>
                  <a:pt x="2205990" y="5480396"/>
                  <a:pt x="2205990" y="5478491"/>
                </a:cubicBezTo>
                <a:cubicBezTo>
                  <a:pt x="2220595" y="5493731"/>
                  <a:pt x="2246630" y="5491191"/>
                  <a:pt x="2257425" y="5472776"/>
                </a:cubicBezTo>
                <a:cubicBezTo>
                  <a:pt x="2301875" y="5485476"/>
                  <a:pt x="2313305" y="5405466"/>
                  <a:pt x="2265045" y="5411181"/>
                </a:cubicBezTo>
                <a:cubicBezTo>
                  <a:pt x="2275840" y="5408641"/>
                  <a:pt x="2286635" y="5399116"/>
                  <a:pt x="2289810" y="5387686"/>
                </a:cubicBezTo>
                <a:cubicBezTo>
                  <a:pt x="2291080" y="5389591"/>
                  <a:pt x="2292985" y="5391496"/>
                  <a:pt x="2295525" y="5393401"/>
                </a:cubicBezTo>
                <a:cubicBezTo>
                  <a:pt x="2296160" y="5418801"/>
                  <a:pt x="2332355" y="5426421"/>
                  <a:pt x="2343785" y="5404196"/>
                </a:cubicBezTo>
                <a:cubicBezTo>
                  <a:pt x="2404110" y="5428326"/>
                  <a:pt x="2392680" y="5314026"/>
                  <a:pt x="2338070" y="5342601"/>
                </a:cubicBezTo>
                <a:cubicBezTo>
                  <a:pt x="2338070" y="5342601"/>
                  <a:pt x="2338070" y="5342601"/>
                  <a:pt x="2337435" y="5342601"/>
                </a:cubicBezTo>
                <a:cubicBezTo>
                  <a:pt x="2350135" y="5337521"/>
                  <a:pt x="2354580" y="5320376"/>
                  <a:pt x="2345055" y="5310216"/>
                </a:cubicBezTo>
                <a:cubicBezTo>
                  <a:pt x="2354580" y="5308311"/>
                  <a:pt x="2364740" y="5301961"/>
                  <a:pt x="2369185" y="5293071"/>
                </a:cubicBezTo>
                <a:cubicBezTo>
                  <a:pt x="2372360" y="5299421"/>
                  <a:pt x="2378710" y="5305136"/>
                  <a:pt x="2385695" y="5307676"/>
                </a:cubicBezTo>
                <a:cubicBezTo>
                  <a:pt x="2374900" y="5314661"/>
                  <a:pt x="2371090" y="5329901"/>
                  <a:pt x="2379345" y="5340696"/>
                </a:cubicBezTo>
                <a:cubicBezTo>
                  <a:pt x="2375535" y="5376256"/>
                  <a:pt x="2432685" y="5377526"/>
                  <a:pt x="2430780" y="5341966"/>
                </a:cubicBezTo>
                <a:cubicBezTo>
                  <a:pt x="2451735" y="5351491"/>
                  <a:pt x="2475865" y="5329266"/>
                  <a:pt x="2468245" y="5308311"/>
                </a:cubicBezTo>
                <a:cubicBezTo>
                  <a:pt x="2496820" y="5336886"/>
                  <a:pt x="2533650" y="5283546"/>
                  <a:pt x="2496820" y="5267036"/>
                </a:cubicBezTo>
                <a:cubicBezTo>
                  <a:pt x="2497455" y="5265766"/>
                  <a:pt x="2497455" y="5263861"/>
                  <a:pt x="2497455" y="5262591"/>
                </a:cubicBezTo>
                <a:cubicBezTo>
                  <a:pt x="2506980" y="5280371"/>
                  <a:pt x="2534285" y="5281641"/>
                  <a:pt x="2545080" y="5263861"/>
                </a:cubicBezTo>
                <a:cubicBezTo>
                  <a:pt x="2553335" y="5267036"/>
                  <a:pt x="2562860" y="5265766"/>
                  <a:pt x="2569210" y="5259416"/>
                </a:cubicBezTo>
                <a:cubicBezTo>
                  <a:pt x="2600960" y="5252431"/>
                  <a:pt x="2591435" y="5199091"/>
                  <a:pt x="2557780" y="5206711"/>
                </a:cubicBezTo>
                <a:close/>
                <a:moveTo>
                  <a:pt x="2141855" y="5503256"/>
                </a:moveTo>
                <a:cubicBezTo>
                  <a:pt x="2137410" y="5502621"/>
                  <a:pt x="2133600" y="5502621"/>
                  <a:pt x="2129155" y="5503256"/>
                </a:cubicBezTo>
                <a:cubicBezTo>
                  <a:pt x="2128520" y="5500716"/>
                  <a:pt x="2128520" y="5498811"/>
                  <a:pt x="2127250" y="5496271"/>
                </a:cubicBezTo>
                <a:cubicBezTo>
                  <a:pt x="2131695" y="5499446"/>
                  <a:pt x="2136775" y="5501986"/>
                  <a:pt x="2141855" y="5501986"/>
                </a:cubicBezTo>
                <a:cubicBezTo>
                  <a:pt x="2141855" y="5502621"/>
                  <a:pt x="2141855" y="5502621"/>
                  <a:pt x="2141855" y="5503256"/>
                </a:cubicBezTo>
                <a:close/>
                <a:moveTo>
                  <a:pt x="2207895" y="5426421"/>
                </a:moveTo>
                <a:cubicBezTo>
                  <a:pt x="2199640" y="5432136"/>
                  <a:pt x="2194560" y="5441661"/>
                  <a:pt x="2193925" y="5451186"/>
                </a:cubicBezTo>
                <a:cubicBezTo>
                  <a:pt x="2188210" y="5444836"/>
                  <a:pt x="2179955" y="5441026"/>
                  <a:pt x="2172335" y="5439756"/>
                </a:cubicBezTo>
                <a:cubicBezTo>
                  <a:pt x="2172970" y="5438486"/>
                  <a:pt x="2173605" y="5436581"/>
                  <a:pt x="2173605" y="5435311"/>
                </a:cubicBezTo>
                <a:cubicBezTo>
                  <a:pt x="2190115" y="5437216"/>
                  <a:pt x="2207895" y="5425151"/>
                  <a:pt x="2212340" y="5408641"/>
                </a:cubicBezTo>
                <a:cubicBezTo>
                  <a:pt x="2213610" y="5411181"/>
                  <a:pt x="2214880" y="5413086"/>
                  <a:pt x="2216785" y="5414991"/>
                </a:cubicBezTo>
                <a:cubicBezTo>
                  <a:pt x="2212340" y="5418166"/>
                  <a:pt x="2209800" y="5421976"/>
                  <a:pt x="2207895" y="5426421"/>
                </a:cubicBezTo>
                <a:close/>
                <a:moveTo>
                  <a:pt x="2255520" y="5411816"/>
                </a:moveTo>
                <a:cubicBezTo>
                  <a:pt x="2254250" y="5411816"/>
                  <a:pt x="2253615" y="5412451"/>
                  <a:pt x="2252980" y="5412451"/>
                </a:cubicBezTo>
                <a:cubicBezTo>
                  <a:pt x="2253615" y="5411816"/>
                  <a:pt x="2253615" y="5411181"/>
                  <a:pt x="2254250" y="5410546"/>
                </a:cubicBezTo>
                <a:cubicBezTo>
                  <a:pt x="2256155" y="5410546"/>
                  <a:pt x="2258695" y="5410546"/>
                  <a:pt x="2260600" y="5409911"/>
                </a:cubicBezTo>
                <a:cubicBezTo>
                  <a:pt x="2258060" y="5410546"/>
                  <a:pt x="2256790" y="5411181"/>
                  <a:pt x="2255520" y="5411816"/>
                </a:cubicBezTo>
                <a:close/>
                <a:moveTo>
                  <a:pt x="2491105" y="5246716"/>
                </a:moveTo>
                <a:cubicBezTo>
                  <a:pt x="2487930" y="5242271"/>
                  <a:pt x="2483485" y="5239731"/>
                  <a:pt x="2478405" y="5238461"/>
                </a:cubicBezTo>
                <a:cubicBezTo>
                  <a:pt x="2482850" y="5232111"/>
                  <a:pt x="2483485" y="5222586"/>
                  <a:pt x="2478405" y="5216871"/>
                </a:cubicBezTo>
                <a:cubicBezTo>
                  <a:pt x="2480310" y="5216871"/>
                  <a:pt x="2482215" y="5216871"/>
                  <a:pt x="2484120" y="5216236"/>
                </a:cubicBezTo>
                <a:cubicBezTo>
                  <a:pt x="2485390" y="5222586"/>
                  <a:pt x="2489200" y="5228936"/>
                  <a:pt x="2494915" y="5232746"/>
                </a:cubicBezTo>
                <a:cubicBezTo>
                  <a:pt x="2492375" y="5236556"/>
                  <a:pt x="2491105" y="5241636"/>
                  <a:pt x="2491105" y="5246716"/>
                </a:cubicBezTo>
                <a:close/>
                <a:moveTo>
                  <a:pt x="1539240" y="5892511"/>
                </a:moveTo>
                <a:cubicBezTo>
                  <a:pt x="1556385" y="5869016"/>
                  <a:pt x="1536065" y="5833456"/>
                  <a:pt x="1506855" y="5837266"/>
                </a:cubicBezTo>
                <a:cubicBezTo>
                  <a:pt x="1457960" y="5841076"/>
                  <a:pt x="1468755" y="5917911"/>
                  <a:pt x="1517015" y="5907751"/>
                </a:cubicBezTo>
                <a:cubicBezTo>
                  <a:pt x="1495425" y="5935056"/>
                  <a:pt x="1525270" y="5977601"/>
                  <a:pt x="1558290" y="5966806"/>
                </a:cubicBezTo>
                <a:cubicBezTo>
                  <a:pt x="1605280" y="5954106"/>
                  <a:pt x="1586230" y="5880446"/>
                  <a:pt x="1539240" y="5892511"/>
                </a:cubicBezTo>
                <a:close/>
                <a:moveTo>
                  <a:pt x="1501140" y="5802341"/>
                </a:moveTo>
                <a:cubicBezTo>
                  <a:pt x="1504315" y="5759161"/>
                  <a:pt x="1437005" y="5755351"/>
                  <a:pt x="1435100" y="5798531"/>
                </a:cubicBezTo>
                <a:cubicBezTo>
                  <a:pt x="1431290" y="5841076"/>
                  <a:pt x="1499235" y="5844886"/>
                  <a:pt x="1501140" y="5802341"/>
                </a:cubicBezTo>
                <a:close/>
                <a:moveTo>
                  <a:pt x="3637915" y="4651086"/>
                </a:moveTo>
                <a:cubicBezTo>
                  <a:pt x="3618865" y="4659341"/>
                  <a:pt x="3632835" y="4689186"/>
                  <a:pt x="3651250" y="4679661"/>
                </a:cubicBezTo>
                <a:cubicBezTo>
                  <a:pt x="3670300" y="4671406"/>
                  <a:pt x="3656330" y="4642196"/>
                  <a:pt x="3637915" y="4651086"/>
                </a:cubicBezTo>
                <a:close/>
                <a:moveTo>
                  <a:pt x="3187065" y="4865716"/>
                </a:moveTo>
                <a:cubicBezTo>
                  <a:pt x="3186430" y="4865081"/>
                  <a:pt x="3185795" y="4864446"/>
                  <a:pt x="3185160" y="4863811"/>
                </a:cubicBezTo>
                <a:cubicBezTo>
                  <a:pt x="3197860" y="4845396"/>
                  <a:pt x="3173095" y="4821901"/>
                  <a:pt x="3155315" y="4835871"/>
                </a:cubicBezTo>
                <a:cubicBezTo>
                  <a:pt x="3160395" y="4816186"/>
                  <a:pt x="3134995" y="4799041"/>
                  <a:pt x="3119120" y="4812376"/>
                </a:cubicBezTo>
                <a:cubicBezTo>
                  <a:pt x="3094355" y="4830156"/>
                  <a:pt x="3123565" y="4868891"/>
                  <a:pt x="3147060" y="4849206"/>
                </a:cubicBezTo>
                <a:cubicBezTo>
                  <a:pt x="3145790" y="4856826"/>
                  <a:pt x="3148965" y="4865716"/>
                  <a:pt x="3155950" y="4870161"/>
                </a:cubicBezTo>
                <a:cubicBezTo>
                  <a:pt x="3149600" y="4882861"/>
                  <a:pt x="3162935" y="4899371"/>
                  <a:pt x="3176905" y="4895561"/>
                </a:cubicBezTo>
                <a:cubicBezTo>
                  <a:pt x="3198495" y="4906991"/>
                  <a:pt x="3211195" y="4869526"/>
                  <a:pt x="3187065" y="4865716"/>
                </a:cubicBezTo>
                <a:close/>
                <a:moveTo>
                  <a:pt x="3246120" y="4826981"/>
                </a:moveTo>
                <a:cubicBezTo>
                  <a:pt x="3271520" y="4812376"/>
                  <a:pt x="3244850" y="4774276"/>
                  <a:pt x="3222625" y="4793326"/>
                </a:cubicBezTo>
                <a:cubicBezTo>
                  <a:pt x="3240405" y="4773641"/>
                  <a:pt x="3212465" y="4743161"/>
                  <a:pt x="3190875" y="4759671"/>
                </a:cubicBezTo>
                <a:cubicBezTo>
                  <a:pt x="3165475" y="4778086"/>
                  <a:pt x="3196590" y="4816821"/>
                  <a:pt x="3219450" y="4795866"/>
                </a:cubicBezTo>
                <a:cubicBezTo>
                  <a:pt x="3211195" y="4805391"/>
                  <a:pt x="3213735" y="4821266"/>
                  <a:pt x="3225165" y="4826981"/>
                </a:cubicBezTo>
                <a:cubicBezTo>
                  <a:pt x="3214370" y="4833966"/>
                  <a:pt x="3215005" y="4851746"/>
                  <a:pt x="3227070" y="4858096"/>
                </a:cubicBezTo>
                <a:cubicBezTo>
                  <a:pt x="3234055" y="4882861"/>
                  <a:pt x="3270885" y="4863176"/>
                  <a:pt x="3254375" y="4843491"/>
                </a:cubicBezTo>
                <a:cubicBezTo>
                  <a:pt x="3255010" y="4837776"/>
                  <a:pt x="3251200" y="4830791"/>
                  <a:pt x="3246120" y="4826981"/>
                </a:cubicBezTo>
                <a:close/>
                <a:moveTo>
                  <a:pt x="3120390" y="4893656"/>
                </a:moveTo>
                <a:cubicBezTo>
                  <a:pt x="3119120" y="4876511"/>
                  <a:pt x="3095625" y="4868256"/>
                  <a:pt x="3084195" y="4882226"/>
                </a:cubicBezTo>
                <a:cubicBezTo>
                  <a:pt x="3083560" y="4864446"/>
                  <a:pt x="3061335" y="4853651"/>
                  <a:pt x="3047365" y="4864446"/>
                </a:cubicBezTo>
                <a:cubicBezTo>
                  <a:pt x="3019425" y="4884766"/>
                  <a:pt x="3058160" y="4924771"/>
                  <a:pt x="3079115" y="4897466"/>
                </a:cubicBezTo>
                <a:cubicBezTo>
                  <a:pt x="3079750" y="4905086"/>
                  <a:pt x="3084830" y="4912071"/>
                  <a:pt x="3091815" y="4914611"/>
                </a:cubicBezTo>
                <a:cubicBezTo>
                  <a:pt x="3093720" y="4929851"/>
                  <a:pt x="3114675" y="4934931"/>
                  <a:pt x="3124200" y="4922866"/>
                </a:cubicBezTo>
                <a:cubicBezTo>
                  <a:pt x="3151505" y="4928581"/>
                  <a:pt x="3146425" y="4882861"/>
                  <a:pt x="3120390" y="4893656"/>
                </a:cubicBezTo>
                <a:close/>
                <a:moveTo>
                  <a:pt x="3063240" y="4920961"/>
                </a:moveTo>
                <a:cubicBezTo>
                  <a:pt x="3058795" y="4922866"/>
                  <a:pt x="3056255" y="4926676"/>
                  <a:pt x="3054985" y="4930486"/>
                </a:cubicBezTo>
                <a:cubicBezTo>
                  <a:pt x="3053715" y="4929851"/>
                  <a:pt x="3051810" y="4929216"/>
                  <a:pt x="3050540" y="4929216"/>
                </a:cubicBezTo>
                <a:cubicBezTo>
                  <a:pt x="3042285" y="4913976"/>
                  <a:pt x="3017520" y="4917151"/>
                  <a:pt x="3013075" y="4933661"/>
                </a:cubicBezTo>
                <a:cubicBezTo>
                  <a:pt x="3011170" y="4916516"/>
                  <a:pt x="2990215" y="4907626"/>
                  <a:pt x="2976245" y="4917786"/>
                </a:cubicBezTo>
                <a:cubicBezTo>
                  <a:pt x="2954655" y="4932391"/>
                  <a:pt x="2973070" y="4967316"/>
                  <a:pt x="2997200" y="4958426"/>
                </a:cubicBezTo>
                <a:cubicBezTo>
                  <a:pt x="2992120" y="4982556"/>
                  <a:pt x="3031490" y="4983826"/>
                  <a:pt x="3028315" y="4959696"/>
                </a:cubicBezTo>
                <a:cubicBezTo>
                  <a:pt x="3030220" y="4960331"/>
                  <a:pt x="3032760" y="4960331"/>
                  <a:pt x="3034665" y="4960331"/>
                </a:cubicBezTo>
                <a:cubicBezTo>
                  <a:pt x="3044825" y="4970491"/>
                  <a:pt x="3063240" y="4964141"/>
                  <a:pt x="3065145" y="4950171"/>
                </a:cubicBezTo>
                <a:cubicBezTo>
                  <a:pt x="3093085" y="4958426"/>
                  <a:pt x="3090545" y="4909531"/>
                  <a:pt x="3063240" y="4920961"/>
                </a:cubicBezTo>
                <a:close/>
                <a:moveTo>
                  <a:pt x="3010535" y="4946361"/>
                </a:moveTo>
                <a:cubicBezTo>
                  <a:pt x="3011170" y="4945091"/>
                  <a:pt x="3011170" y="4944456"/>
                  <a:pt x="3011805" y="4943186"/>
                </a:cubicBezTo>
                <a:cubicBezTo>
                  <a:pt x="3011805" y="4944456"/>
                  <a:pt x="3012440" y="4945091"/>
                  <a:pt x="3012440" y="4946361"/>
                </a:cubicBezTo>
                <a:cubicBezTo>
                  <a:pt x="3011805" y="4946361"/>
                  <a:pt x="3011170" y="4946361"/>
                  <a:pt x="3010535" y="4946361"/>
                </a:cubicBezTo>
                <a:close/>
                <a:moveTo>
                  <a:pt x="2543175" y="5173056"/>
                </a:moveTo>
                <a:cubicBezTo>
                  <a:pt x="2567940" y="5173056"/>
                  <a:pt x="2560320" y="5133686"/>
                  <a:pt x="2537460" y="5142576"/>
                </a:cubicBezTo>
                <a:cubicBezTo>
                  <a:pt x="2521585" y="5148291"/>
                  <a:pt x="2526030" y="5173691"/>
                  <a:pt x="2543175" y="5173056"/>
                </a:cubicBezTo>
                <a:close/>
                <a:moveTo>
                  <a:pt x="2868295" y="5034626"/>
                </a:moveTo>
                <a:cubicBezTo>
                  <a:pt x="2860675" y="5004781"/>
                  <a:pt x="2812415" y="5019386"/>
                  <a:pt x="2823845" y="5047961"/>
                </a:cubicBezTo>
                <a:cubicBezTo>
                  <a:pt x="2821305" y="5048596"/>
                  <a:pt x="2818765" y="5049231"/>
                  <a:pt x="2816860" y="5051136"/>
                </a:cubicBezTo>
                <a:cubicBezTo>
                  <a:pt x="2818765" y="5032721"/>
                  <a:pt x="2797810" y="5018116"/>
                  <a:pt x="2781300" y="5025736"/>
                </a:cubicBezTo>
                <a:cubicBezTo>
                  <a:pt x="2777490" y="5004781"/>
                  <a:pt x="2749550" y="4996526"/>
                  <a:pt x="2734945" y="5011131"/>
                </a:cubicBezTo>
                <a:cubicBezTo>
                  <a:pt x="2712085" y="5031451"/>
                  <a:pt x="2736850" y="5070186"/>
                  <a:pt x="2764790" y="5058121"/>
                </a:cubicBezTo>
                <a:cubicBezTo>
                  <a:pt x="2763520" y="5061931"/>
                  <a:pt x="2763520" y="5067646"/>
                  <a:pt x="2766060" y="5071456"/>
                </a:cubicBezTo>
                <a:cubicBezTo>
                  <a:pt x="2757170" y="5073996"/>
                  <a:pt x="2751455" y="5082886"/>
                  <a:pt x="2750820" y="5091776"/>
                </a:cubicBezTo>
                <a:cubicBezTo>
                  <a:pt x="2746375" y="5093681"/>
                  <a:pt x="2743200" y="5096856"/>
                  <a:pt x="2741295" y="5100666"/>
                </a:cubicBezTo>
                <a:cubicBezTo>
                  <a:pt x="2738755" y="5098761"/>
                  <a:pt x="2737485" y="5096856"/>
                  <a:pt x="2735580" y="5094316"/>
                </a:cubicBezTo>
                <a:cubicBezTo>
                  <a:pt x="2745740" y="5070821"/>
                  <a:pt x="2705100" y="5062566"/>
                  <a:pt x="2705100" y="5087966"/>
                </a:cubicBezTo>
                <a:cubicBezTo>
                  <a:pt x="2703830" y="5088601"/>
                  <a:pt x="2702560" y="5089236"/>
                  <a:pt x="2701290" y="5090506"/>
                </a:cubicBezTo>
                <a:cubicBezTo>
                  <a:pt x="2679065" y="5049231"/>
                  <a:pt x="2623185" y="5102571"/>
                  <a:pt x="2656205" y="5126066"/>
                </a:cubicBezTo>
                <a:cubicBezTo>
                  <a:pt x="2647315" y="5129241"/>
                  <a:pt x="2642870" y="5138766"/>
                  <a:pt x="2644775" y="5147021"/>
                </a:cubicBezTo>
                <a:cubicBezTo>
                  <a:pt x="2635885" y="5145116"/>
                  <a:pt x="2625090" y="5148926"/>
                  <a:pt x="2620010" y="5157181"/>
                </a:cubicBezTo>
                <a:cubicBezTo>
                  <a:pt x="2618105" y="5154641"/>
                  <a:pt x="2615565" y="5152736"/>
                  <a:pt x="2613025" y="5150831"/>
                </a:cubicBezTo>
                <a:cubicBezTo>
                  <a:pt x="2637790" y="5133686"/>
                  <a:pt x="2620645" y="5091776"/>
                  <a:pt x="2591435" y="5096221"/>
                </a:cubicBezTo>
                <a:cubicBezTo>
                  <a:pt x="2597785" y="5065741"/>
                  <a:pt x="2556510" y="5044151"/>
                  <a:pt x="2535555" y="5067646"/>
                </a:cubicBezTo>
                <a:cubicBezTo>
                  <a:pt x="2536825" y="5035261"/>
                  <a:pt x="2491740" y="5018751"/>
                  <a:pt x="2472055" y="5045421"/>
                </a:cubicBezTo>
                <a:cubicBezTo>
                  <a:pt x="2444115" y="5079711"/>
                  <a:pt x="2496185" y="5124796"/>
                  <a:pt x="2526030" y="5091776"/>
                </a:cubicBezTo>
                <a:cubicBezTo>
                  <a:pt x="2526030" y="5110826"/>
                  <a:pt x="2545715" y="5127336"/>
                  <a:pt x="2564130" y="5123526"/>
                </a:cubicBezTo>
                <a:cubicBezTo>
                  <a:pt x="2562860" y="5135591"/>
                  <a:pt x="2569210" y="5148291"/>
                  <a:pt x="2580640" y="5154006"/>
                </a:cubicBezTo>
                <a:cubicBezTo>
                  <a:pt x="2558415" y="5171786"/>
                  <a:pt x="2578100" y="5209886"/>
                  <a:pt x="2605405" y="5202901"/>
                </a:cubicBezTo>
                <a:cubicBezTo>
                  <a:pt x="2616835" y="5222586"/>
                  <a:pt x="2647950" y="5220681"/>
                  <a:pt x="2651125" y="5196551"/>
                </a:cubicBezTo>
                <a:cubicBezTo>
                  <a:pt x="2665095" y="5191471"/>
                  <a:pt x="2670810" y="5174326"/>
                  <a:pt x="2664460" y="5161626"/>
                </a:cubicBezTo>
                <a:cubicBezTo>
                  <a:pt x="2667000" y="5161626"/>
                  <a:pt x="2669540" y="5160991"/>
                  <a:pt x="2672080" y="5159721"/>
                </a:cubicBezTo>
                <a:cubicBezTo>
                  <a:pt x="2677160" y="5170516"/>
                  <a:pt x="2691765" y="5174326"/>
                  <a:pt x="2701290" y="5167976"/>
                </a:cubicBezTo>
                <a:cubicBezTo>
                  <a:pt x="2717165" y="5169246"/>
                  <a:pt x="2729865" y="5150831"/>
                  <a:pt x="2723515" y="5136226"/>
                </a:cubicBezTo>
                <a:cubicBezTo>
                  <a:pt x="2730500" y="5133051"/>
                  <a:pt x="2739390" y="5129876"/>
                  <a:pt x="2743835" y="5122891"/>
                </a:cubicBezTo>
                <a:cubicBezTo>
                  <a:pt x="2753360" y="5136226"/>
                  <a:pt x="2776220" y="5131781"/>
                  <a:pt x="2780030" y="5115906"/>
                </a:cubicBezTo>
                <a:cubicBezTo>
                  <a:pt x="2787650" y="5114001"/>
                  <a:pt x="2794635" y="5107651"/>
                  <a:pt x="2796540" y="5100031"/>
                </a:cubicBezTo>
                <a:cubicBezTo>
                  <a:pt x="2806065" y="5098761"/>
                  <a:pt x="2812415" y="5089236"/>
                  <a:pt x="2811145" y="5080346"/>
                </a:cubicBezTo>
                <a:cubicBezTo>
                  <a:pt x="2822575" y="5099396"/>
                  <a:pt x="2853055" y="5087331"/>
                  <a:pt x="2849245" y="5066376"/>
                </a:cubicBezTo>
                <a:cubicBezTo>
                  <a:pt x="2867660" y="5075901"/>
                  <a:pt x="2885440" y="5047326"/>
                  <a:pt x="2868295" y="5034626"/>
                </a:cubicBezTo>
                <a:close/>
                <a:moveTo>
                  <a:pt x="2677795" y="5133051"/>
                </a:moveTo>
                <a:cubicBezTo>
                  <a:pt x="2677795" y="5133051"/>
                  <a:pt x="2677160" y="5132416"/>
                  <a:pt x="2677160" y="5132416"/>
                </a:cubicBezTo>
                <a:cubicBezTo>
                  <a:pt x="2677795" y="5132416"/>
                  <a:pt x="2678430" y="5132416"/>
                  <a:pt x="2679700" y="5132416"/>
                </a:cubicBezTo>
                <a:cubicBezTo>
                  <a:pt x="2678430" y="5131781"/>
                  <a:pt x="2678430" y="5132416"/>
                  <a:pt x="2677795" y="5133051"/>
                </a:cubicBezTo>
                <a:close/>
                <a:moveTo>
                  <a:pt x="2806700" y="5070186"/>
                </a:moveTo>
                <a:cubicBezTo>
                  <a:pt x="2806700" y="5070186"/>
                  <a:pt x="2807335" y="5069551"/>
                  <a:pt x="2807335" y="5069551"/>
                </a:cubicBezTo>
                <a:cubicBezTo>
                  <a:pt x="2807335" y="5070186"/>
                  <a:pt x="2807335" y="5070821"/>
                  <a:pt x="2807335" y="5071456"/>
                </a:cubicBezTo>
                <a:cubicBezTo>
                  <a:pt x="2807335" y="5070821"/>
                  <a:pt x="2807335" y="5070186"/>
                  <a:pt x="2806700" y="5070186"/>
                </a:cubicBezTo>
                <a:close/>
                <a:moveTo>
                  <a:pt x="3295015" y="4712046"/>
                </a:moveTo>
                <a:cubicBezTo>
                  <a:pt x="3277235" y="4687281"/>
                  <a:pt x="3239135" y="4715856"/>
                  <a:pt x="3257550" y="4739351"/>
                </a:cubicBezTo>
                <a:cubicBezTo>
                  <a:pt x="3274695" y="4764116"/>
                  <a:pt x="3312795" y="4736176"/>
                  <a:pt x="3295015" y="4712046"/>
                </a:cubicBezTo>
                <a:close/>
                <a:moveTo>
                  <a:pt x="3361690" y="4691726"/>
                </a:moveTo>
                <a:cubicBezTo>
                  <a:pt x="3386455" y="4673946"/>
                  <a:pt x="3358515" y="4635846"/>
                  <a:pt x="3334385" y="4654261"/>
                </a:cubicBezTo>
                <a:cubicBezTo>
                  <a:pt x="3308985" y="4672041"/>
                  <a:pt x="3337560" y="4710141"/>
                  <a:pt x="3361690" y="4691726"/>
                </a:cubicBezTo>
                <a:close/>
                <a:moveTo>
                  <a:pt x="4043045" y="4467571"/>
                </a:moveTo>
                <a:cubicBezTo>
                  <a:pt x="4023995" y="4475826"/>
                  <a:pt x="4037330" y="4505036"/>
                  <a:pt x="4055745" y="4496781"/>
                </a:cubicBezTo>
                <a:cubicBezTo>
                  <a:pt x="4074795" y="4488526"/>
                  <a:pt x="4062095" y="4459316"/>
                  <a:pt x="4043045" y="4467571"/>
                </a:cubicBezTo>
                <a:close/>
                <a:moveTo>
                  <a:pt x="4048760" y="4288501"/>
                </a:moveTo>
                <a:cubicBezTo>
                  <a:pt x="4024630" y="4301201"/>
                  <a:pt x="4044950" y="4338031"/>
                  <a:pt x="4068445" y="4325331"/>
                </a:cubicBezTo>
                <a:cubicBezTo>
                  <a:pt x="4092575" y="4312631"/>
                  <a:pt x="4072890" y="4275166"/>
                  <a:pt x="4048760" y="4288501"/>
                </a:cubicBezTo>
                <a:close/>
                <a:moveTo>
                  <a:pt x="4051935" y="4383751"/>
                </a:moveTo>
                <a:cubicBezTo>
                  <a:pt x="4030345" y="4393911"/>
                  <a:pt x="4046855" y="4427566"/>
                  <a:pt x="4068445" y="4416771"/>
                </a:cubicBezTo>
                <a:cubicBezTo>
                  <a:pt x="4090035" y="4406611"/>
                  <a:pt x="4073525" y="4372956"/>
                  <a:pt x="4051935" y="4383751"/>
                </a:cubicBezTo>
                <a:close/>
                <a:moveTo>
                  <a:pt x="4101465" y="4442171"/>
                </a:moveTo>
                <a:cubicBezTo>
                  <a:pt x="4082415" y="4449791"/>
                  <a:pt x="4095115" y="4479636"/>
                  <a:pt x="4114165" y="4471381"/>
                </a:cubicBezTo>
                <a:cubicBezTo>
                  <a:pt x="4133215" y="4463761"/>
                  <a:pt x="4120515" y="4433916"/>
                  <a:pt x="4101465" y="4442171"/>
                </a:cubicBezTo>
                <a:close/>
                <a:moveTo>
                  <a:pt x="4107180" y="4169121"/>
                </a:moveTo>
                <a:cubicBezTo>
                  <a:pt x="4093210" y="4142451"/>
                  <a:pt x="4051300" y="4165311"/>
                  <a:pt x="4066540" y="4191981"/>
                </a:cubicBezTo>
                <a:cubicBezTo>
                  <a:pt x="4081145" y="4218651"/>
                  <a:pt x="4122420" y="4195156"/>
                  <a:pt x="4107180" y="4169121"/>
                </a:cubicBezTo>
                <a:close/>
                <a:moveTo>
                  <a:pt x="3984625" y="4492971"/>
                </a:moveTo>
                <a:cubicBezTo>
                  <a:pt x="3965575" y="4501226"/>
                  <a:pt x="3978910" y="4530436"/>
                  <a:pt x="3997325" y="4522181"/>
                </a:cubicBezTo>
                <a:cubicBezTo>
                  <a:pt x="4016375" y="4513926"/>
                  <a:pt x="4003675" y="4484716"/>
                  <a:pt x="3984625" y="4492971"/>
                </a:cubicBezTo>
                <a:close/>
                <a:moveTo>
                  <a:pt x="3987800" y="4416136"/>
                </a:moveTo>
                <a:cubicBezTo>
                  <a:pt x="3966210" y="4426296"/>
                  <a:pt x="3983355" y="4459951"/>
                  <a:pt x="4004310" y="4449156"/>
                </a:cubicBezTo>
                <a:cubicBezTo>
                  <a:pt x="4025265" y="4438361"/>
                  <a:pt x="4008755" y="4405341"/>
                  <a:pt x="3987800" y="4416136"/>
                </a:cubicBezTo>
                <a:close/>
                <a:moveTo>
                  <a:pt x="3997960" y="4204681"/>
                </a:moveTo>
                <a:cubicBezTo>
                  <a:pt x="3971290" y="4219921"/>
                  <a:pt x="3996055" y="4260561"/>
                  <a:pt x="4021455" y="4244686"/>
                </a:cubicBezTo>
                <a:cubicBezTo>
                  <a:pt x="4048125" y="4230081"/>
                  <a:pt x="4023995" y="4188806"/>
                  <a:pt x="3997960" y="4204681"/>
                </a:cubicBezTo>
                <a:close/>
                <a:moveTo>
                  <a:pt x="4159885" y="4417406"/>
                </a:moveTo>
                <a:cubicBezTo>
                  <a:pt x="4140835" y="4425026"/>
                  <a:pt x="4153535" y="4454871"/>
                  <a:pt x="4171950" y="4446616"/>
                </a:cubicBezTo>
                <a:cubicBezTo>
                  <a:pt x="4191635" y="4438996"/>
                  <a:pt x="4178935" y="4409151"/>
                  <a:pt x="4159885" y="4417406"/>
                </a:cubicBezTo>
                <a:close/>
                <a:moveTo>
                  <a:pt x="4272280" y="4301201"/>
                </a:moveTo>
                <a:cubicBezTo>
                  <a:pt x="4262755" y="4278976"/>
                  <a:pt x="4229100" y="4294851"/>
                  <a:pt x="4238625" y="4316441"/>
                </a:cubicBezTo>
                <a:cubicBezTo>
                  <a:pt x="4248150" y="4338031"/>
                  <a:pt x="4282440" y="4322791"/>
                  <a:pt x="4272280" y="4301201"/>
                </a:cubicBezTo>
                <a:close/>
                <a:moveTo>
                  <a:pt x="4218940" y="4393276"/>
                </a:moveTo>
                <a:cubicBezTo>
                  <a:pt x="4199890" y="4400896"/>
                  <a:pt x="4212590" y="4430741"/>
                  <a:pt x="4231005" y="4422486"/>
                </a:cubicBezTo>
                <a:cubicBezTo>
                  <a:pt x="4250055" y="4414866"/>
                  <a:pt x="4237355" y="4385021"/>
                  <a:pt x="4218940" y="4393276"/>
                </a:cubicBezTo>
                <a:close/>
                <a:moveTo>
                  <a:pt x="4277995" y="4369146"/>
                </a:moveTo>
                <a:cubicBezTo>
                  <a:pt x="4258945" y="4376766"/>
                  <a:pt x="4271010" y="4406611"/>
                  <a:pt x="4290060" y="4398356"/>
                </a:cubicBezTo>
                <a:cubicBezTo>
                  <a:pt x="4309110" y="4391371"/>
                  <a:pt x="4297045" y="4361526"/>
                  <a:pt x="4277995" y="4369146"/>
                </a:cubicBezTo>
                <a:close/>
                <a:moveTo>
                  <a:pt x="4148455" y="4259291"/>
                </a:moveTo>
                <a:cubicBezTo>
                  <a:pt x="4136390" y="4235161"/>
                  <a:pt x="4098925" y="4254846"/>
                  <a:pt x="4111625" y="4278341"/>
                </a:cubicBezTo>
                <a:cubicBezTo>
                  <a:pt x="4123690" y="4303106"/>
                  <a:pt x="4161155" y="4283421"/>
                  <a:pt x="4148455" y="4259291"/>
                </a:cubicBezTo>
                <a:close/>
                <a:moveTo>
                  <a:pt x="4182110" y="4321521"/>
                </a:moveTo>
                <a:cubicBezTo>
                  <a:pt x="4160520" y="4331046"/>
                  <a:pt x="4176395" y="4365336"/>
                  <a:pt x="4197350" y="4354541"/>
                </a:cubicBezTo>
                <a:cubicBezTo>
                  <a:pt x="4219575" y="4345651"/>
                  <a:pt x="4203700" y="4311361"/>
                  <a:pt x="4182110" y="4321521"/>
                </a:cubicBezTo>
                <a:close/>
                <a:moveTo>
                  <a:pt x="4116705" y="4352636"/>
                </a:moveTo>
                <a:cubicBezTo>
                  <a:pt x="4095115" y="4362796"/>
                  <a:pt x="4111625" y="4396451"/>
                  <a:pt x="4132580" y="4385656"/>
                </a:cubicBezTo>
                <a:cubicBezTo>
                  <a:pt x="4154170" y="4375496"/>
                  <a:pt x="4138295" y="4341841"/>
                  <a:pt x="4116705" y="4352636"/>
                </a:cubicBezTo>
                <a:close/>
                <a:moveTo>
                  <a:pt x="3998595" y="4363431"/>
                </a:moveTo>
                <a:cubicBezTo>
                  <a:pt x="4022090" y="4350731"/>
                  <a:pt x="4001770" y="4313266"/>
                  <a:pt x="3978275" y="4327236"/>
                </a:cubicBezTo>
                <a:cubicBezTo>
                  <a:pt x="3954145" y="4339936"/>
                  <a:pt x="3975100" y="4376766"/>
                  <a:pt x="3998595" y="4363431"/>
                </a:cubicBezTo>
                <a:close/>
                <a:moveTo>
                  <a:pt x="3928745" y="4402801"/>
                </a:moveTo>
                <a:cubicBezTo>
                  <a:pt x="3952240" y="4389466"/>
                  <a:pt x="3931285" y="4352636"/>
                  <a:pt x="3907790" y="4366606"/>
                </a:cubicBezTo>
                <a:cubicBezTo>
                  <a:pt x="3884295" y="4379941"/>
                  <a:pt x="3905885" y="4416771"/>
                  <a:pt x="3928745" y="4402801"/>
                </a:cubicBezTo>
                <a:close/>
                <a:moveTo>
                  <a:pt x="3867150" y="4414866"/>
                </a:moveTo>
                <a:cubicBezTo>
                  <a:pt x="3853815" y="4391371"/>
                  <a:pt x="3816985" y="4412961"/>
                  <a:pt x="3831590" y="4435821"/>
                </a:cubicBezTo>
                <a:cubicBezTo>
                  <a:pt x="3844290" y="4459316"/>
                  <a:pt x="3881120" y="4437726"/>
                  <a:pt x="3867150" y="4414866"/>
                </a:cubicBezTo>
                <a:close/>
                <a:moveTo>
                  <a:pt x="3810635" y="4571076"/>
                </a:moveTo>
                <a:cubicBezTo>
                  <a:pt x="3791585" y="4579331"/>
                  <a:pt x="3805555" y="4608541"/>
                  <a:pt x="3823970" y="4599651"/>
                </a:cubicBezTo>
                <a:cubicBezTo>
                  <a:pt x="3843020" y="4592031"/>
                  <a:pt x="3829685" y="4562186"/>
                  <a:pt x="3810635" y="4571076"/>
                </a:cubicBezTo>
                <a:close/>
                <a:moveTo>
                  <a:pt x="3797935" y="4455506"/>
                </a:moveTo>
                <a:cubicBezTo>
                  <a:pt x="3784600" y="4432011"/>
                  <a:pt x="3747770" y="4454236"/>
                  <a:pt x="3762375" y="4477096"/>
                </a:cubicBezTo>
                <a:cubicBezTo>
                  <a:pt x="3775710" y="4500591"/>
                  <a:pt x="3811905" y="4479001"/>
                  <a:pt x="3797935" y="4455506"/>
                </a:cubicBezTo>
                <a:close/>
                <a:moveTo>
                  <a:pt x="3812540" y="4547581"/>
                </a:moveTo>
                <a:cubicBezTo>
                  <a:pt x="3833495" y="4536786"/>
                  <a:pt x="3816350" y="4503766"/>
                  <a:pt x="3795395" y="4515196"/>
                </a:cubicBezTo>
                <a:cubicBezTo>
                  <a:pt x="3774440" y="4525991"/>
                  <a:pt x="3792220" y="4559646"/>
                  <a:pt x="3812540" y="4547581"/>
                </a:cubicBezTo>
                <a:close/>
                <a:moveTo>
                  <a:pt x="3695700" y="4624416"/>
                </a:moveTo>
                <a:cubicBezTo>
                  <a:pt x="3676650" y="4632671"/>
                  <a:pt x="3690620" y="4662516"/>
                  <a:pt x="3709035" y="4652991"/>
                </a:cubicBezTo>
                <a:cubicBezTo>
                  <a:pt x="3727450" y="4644736"/>
                  <a:pt x="3714115" y="4615526"/>
                  <a:pt x="3695700" y="4624416"/>
                </a:cubicBezTo>
                <a:close/>
                <a:moveTo>
                  <a:pt x="3752850" y="4597746"/>
                </a:moveTo>
                <a:cubicBezTo>
                  <a:pt x="3733800" y="4606001"/>
                  <a:pt x="3747770" y="4635846"/>
                  <a:pt x="3766185" y="4626321"/>
                </a:cubicBezTo>
                <a:cubicBezTo>
                  <a:pt x="3785235" y="4618066"/>
                  <a:pt x="3771900" y="4588856"/>
                  <a:pt x="3752850" y="4597746"/>
                </a:cubicBezTo>
                <a:close/>
                <a:moveTo>
                  <a:pt x="3756660" y="4556471"/>
                </a:moveTo>
                <a:cubicBezTo>
                  <a:pt x="3745865" y="4535516"/>
                  <a:pt x="3712845" y="4552661"/>
                  <a:pt x="3724275" y="4573616"/>
                </a:cubicBezTo>
                <a:cubicBezTo>
                  <a:pt x="3735705" y="4595206"/>
                  <a:pt x="3768090" y="4577426"/>
                  <a:pt x="3756660" y="4556471"/>
                </a:cubicBezTo>
                <a:close/>
                <a:moveTo>
                  <a:pt x="3921125" y="4250401"/>
                </a:moveTo>
                <a:cubicBezTo>
                  <a:pt x="3895090" y="4265641"/>
                  <a:pt x="3920490" y="4306281"/>
                  <a:pt x="3945890" y="4289771"/>
                </a:cubicBezTo>
                <a:cubicBezTo>
                  <a:pt x="3971925" y="4274531"/>
                  <a:pt x="3947160" y="4234526"/>
                  <a:pt x="3921125" y="4250401"/>
                </a:cubicBezTo>
                <a:close/>
                <a:moveTo>
                  <a:pt x="3923030" y="4448521"/>
                </a:moveTo>
                <a:cubicBezTo>
                  <a:pt x="3901440" y="4459316"/>
                  <a:pt x="3919220" y="4492336"/>
                  <a:pt x="3939540" y="4480906"/>
                </a:cubicBezTo>
                <a:lnTo>
                  <a:pt x="3939540" y="4480906"/>
                </a:lnTo>
                <a:cubicBezTo>
                  <a:pt x="3961130" y="4470746"/>
                  <a:pt x="3944620" y="4437726"/>
                  <a:pt x="3923030" y="4448521"/>
                </a:cubicBezTo>
                <a:close/>
                <a:moveTo>
                  <a:pt x="3924300" y="4124671"/>
                </a:moveTo>
                <a:cubicBezTo>
                  <a:pt x="3895725" y="4142451"/>
                  <a:pt x="3924300" y="4186266"/>
                  <a:pt x="3952240" y="4167851"/>
                </a:cubicBezTo>
                <a:lnTo>
                  <a:pt x="3952240" y="4167851"/>
                </a:lnTo>
                <a:cubicBezTo>
                  <a:pt x="3980180" y="4150706"/>
                  <a:pt x="3952240" y="4106256"/>
                  <a:pt x="3924300" y="4124671"/>
                </a:cubicBezTo>
                <a:close/>
                <a:moveTo>
                  <a:pt x="3876040" y="4514561"/>
                </a:moveTo>
                <a:cubicBezTo>
                  <a:pt x="3896995" y="4503766"/>
                  <a:pt x="3879850" y="4470746"/>
                  <a:pt x="3858895" y="4482176"/>
                </a:cubicBezTo>
                <a:cubicBezTo>
                  <a:pt x="3837940" y="4492336"/>
                  <a:pt x="3855720" y="4525991"/>
                  <a:pt x="3876040" y="4514561"/>
                </a:cubicBezTo>
                <a:close/>
                <a:moveTo>
                  <a:pt x="3926840" y="4519006"/>
                </a:moveTo>
                <a:cubicBezTo>
                  <a:pt x="3907790" y="4527261"/>
                  <a:pt x="3921125" y="4556471"/>
                  <a:pt x="3939540" y="4548216"/>
                </a:cubicBezTo>
                <a:cubicBezTo>
                  <a:pt x="3958590" y="4539961"/>
                  <a:pt x="3945255" y="4510116"/>
                  <a:pt x="3926840" y="4519006"/>
                </a:cubicBezTo>
                <a:close/>
                <a:moveTo>
                  <a:pt x="3869055" y="4545041"/>
                </a:moveTo>
                <a:cubicBezTo>
                  <a:pt x="3850005" y="4553296"/>
                  <a:pt x="3863975" y="4582506"/>
                  <a:pt x="3882390" y="4574251"/>
                </a:cubicBezTo>
                <a:cubicBezTo>
                  <a:pt x="3900805" y="4565361"/>
                  <a:pt x="3887470" y="4536151"/>
                  <a:pt x="3869055" y="4545041"/>
                </a:cubicBezTo>
                <a:close/>
                <a:moveTo>
                  <a:pt x="3853180" y="4035136"/>
                </a:moveTo>
                <a:cubicBezTo>
                  <a:pt x="3822700" y="4055456"/>
                  <a:pt x="3855085" y="4103081"/>
                  <a:pt x="3884930" y="4081491"/>
                </a:cubicBezTo>
                <a:cubicBezTo>
                  <a:pt x="3915410" y="4061806"/>
                  <a:pt x="3883025" y="4014181"/>
                  <a:pt x="3853180" y="4035136"/>
                </a:cubicBezTo>
                <a:close/>
                <a:moveTo>
                  <a:pt x="3693160" y="4590761"/>
                </a:moveTo>
                <a:cubicBezTo>
                  <a:pt x="3682365" y="4569806"/>
                  <a:pt x="3649345" y="4587586"/>
                  <a:pt x="3660775" y="4608541"/>
                </a:cubicBezTo>
                <a:cubicBezTo>
                  <a:pt x="3672205" y="4629496"/>
                  <a:pt x="3704590" y="4611716"/>
                  <a:pt x="3693160" y="4590761"/>
                </a:cubicBezTo>
                <a:close/>
                <a:moveTo>
                  <a:pt x="603885" y="5328631"/>
                </a:moveTo>
                <a:cubicBezTo>
                  <a:pt x="576580" y="5315931"/>
                  <a:pt x="556895" y="5359111"/>
                  <a:pt x="584835" y="5371176"/>
                </a:cubicBezTo>
                <a:cubicBezTo>
                  <a:pt x="612140" y="5383876"/>
                  <a:pt x="631825" y="5340696"/>
                  <a:pt x="603885" y="5328631"/>
                </a:cubicBezTo>
                <a:close/>
                <a:moveTo>
                  <a:pt x="210185" y="4952076"/>
                </a:moveTo>
                <a:cubicBezTo>
                  <a:pt x="173355" y="4922866"/>
                  <a:pt x="146685" y="4995256"/>
                  <a:pt x="193040" y="4997161"/>
                </a:cubicBezTo>
                <a:cubicBezTo>
                  <a:pt x="215900" y="4998431"/>
                  <a:pt x="227965" y="4967316"/>
                  <a:pt x="210185" y="4952076"/>
                </a:cubicBezTo>
                <a:close/>
                <a:moveTo>
                  <a:pt x="198120" y="4821901"/>
                </a:moveTo>
                <a:cubicBezTo>
                  <a:pt x="226060" y="4798406"/>
                  <a:pt x="189230" y="4754591"/>
                  <a:pt x="161290" y="4778721"/>
                </a:cubicBezTo>
                <a:cubicBezTo>
                  <a:pt x="133350" y="4802216"/>
                  <a:pt x="170815" y="4846031"/>
                  <a:pt x="198120" y="4821901"/>
                </a:cubicBezTo>
                <a:close/>
                <a:moveTo>
                  <a:pt x="182245" y="5128606"/>
                </a:moveTo>
                <a:cubicBezTo>
                  <a:pt x="166370" y="5154006"/>
                  <a:pt x="207010" y="5178771"/>
                  <a:pt x="222250" y="5152736"/>
                </a:cubicBezTo>
                <a:cubicBezTo>
                  <a:pt x="238125" y="5126701"/>
                  <a:pt x="197485" y="5102571"/>
                  <a:pt x="182245" y="5128606"/>
                </a:cubicBezTo>
                <a:close/>
                <a:moveTo>
                  <a:pt x="137160" y="5261321"/>
                </a:moveTo>
                <a:cubicBezTo>
                  <a:pt x="111760" y="5251796"/>
                  <a:pt x="97155" y="5291166"/>
                  <a:pt x="123190" y="5300691"/>
                </a:cubicBezTo>
                <a:cubicBezTo>
                  <a:pt x="147320" y="5310216"/>
                  <a:pt x="162560" y="5270211"/>
                  <a:pt x="137160" y="5261321"/>
                </a:cubicBezTo>
                <a:close/>
                <a:moveTo>
                  <a:pt x="132715" y="5451186"/>
                </a:moveTo>
                <a:cubicBezTo>
                  <a:pt x="109220" y="5447376"/>
                  <a:pt x="103505" y="5484206"/>
                  <a:pt x="127000" y="5487381"/>
                </a:cubicBezTo>
                <a:cubicBezTo>
                  <a:pt x="150495" y="5491191"/>
                  <a:pt x="156845" y="5454361"/>
                  <a:pt x="132715" y="5451186"/>
                </a:cubicBezTo>
                <a:close/>
                <a:moveTo>
                  <a:pt x="190500" y="5641686"/>
                </a:moveTo>
                <a:cubicBezTo>
                  <a:pt x="170180" y="5642321"/>
                  <a:pt x="171450" y="5674706"/>
                  <a:pt x="192405" y="5673436"/>
                </a:cubicBezTo>
                <a:cubicBezTo>
                  <a:pt x="212090" y="5672166"/>
                  <a:pt x="210820" y="5640416"/>
                  <a:pt x="190500" y="5641686"/>
                </a:cubicBezTo>
                <a:close/>
                <a:moveTo>
                  <a:pt x="316865" y="5633431"/>
                </a:moveTo>
                <a:cubicBezTo>
                  <a:pt x="295910" y="5634701"/>
                  <a:pt x="298450" y="5667086"/>
                  <a:pt x="319405" y="5665181"/>
                </a:cubicBezTo>
                <a:cubicBezTo>
                  <a:pt x="339725" y="5663911"/>
                  <a:pt x="337185" y="5631526"/>
                  <a:pt x="316865" y="5633431"/>
                </a:cubicBezTo>
                <a:close/>
                <a:moveTo>
                  <a:pt x="127000" y="5644226"/>
                </a:moveTo>
                <a:cubicBezTo>
                  <a:pt x="106045" y="5644861"/>
                  <a:pt x="107950" y="5677246"/>
                  <a:pt x="128270" y="5675976"/>
                </a:cubicBezTo>
                <a:cubicBezTo>
                  <a:pt x="148590" y="5675341"/>
                  <a:pt x="147320" y="5642956"/>
                  <a:pt x="127000" y="5644226"/>
                </a:cubicBezTo>
                <a:close/>
                <a:moveTo>
                  <a:pt x="139065" y="4924771"/>
                </a:moveTo>
                <a:cubicBezTo>
                  <a:pt x="161290" y="4900006"/>
                  <a:pt x="121285" y="4865716"/>
                  <a:pt x="100330" y="4891116"/>
                </a:cubicBezTo>
                <a:cubicBezTo>
                  <a:pt x="77470" y="4915881"/>
                  <a:pt x="117475" y="4950171"/>
                  <a:pt x="139065" y="4924771"/>
                </a:cubicBezTo>
                <a:close/>
                <a:moveTo>
                  <a:pt x="288290" y="5315931"/>
                </a:moveTo>
                <a:cubicBezTo>
                  <a:pt x="262890" y="5307041"/>
                  <a:pt x="248920" y="5347046"/>
                  <a:pt x="274955" y="5355301"/>
                </a:cubicBezTo>
                <a:cubicBezTo>
                  <a:pt x="299720" y="5364191"/>
                  <a:pt x="313690" y="5324186"/>
                  <a:pt x="288290" y="5315931"/>
                </a:cubicBezTo>
                <a:close/>
                <a:moveTo>
                  <a:pt x="290195" y="5166071"/>
                </a:moveTo>
                <a:cubicBezTo>
                  <a:pt x="264160" y="5150196"/>
                  <a:pt x="240665" y="5191471"/>
                  <a:pt x="266700" y="5206076"/>
                </a:cubicBezTo>
                <a:cubicBezTo>
                  <a:pt x="292735" y="5221951"/>
                  <a:pt x="316865" y="5180676"/>
                  <a:pt x="290195" y="5166071"/>
                </a:cubicBezTo>
                <a:close/>
                <a:moveTo>
                  <a:pt x="1379220" y="5790276"/>
                </a:moveTo>
                <a:cubicBezTo>
                  <a:pt x="1389380" y="5748366"/>
                  <a:pt x="1323975" y="5733126"/>
                  <a:pt x="1314450" y="5775671"/>
                </a:cubicBezTo>
                <a:cubicBezTo>
                  <a:pt x="1304290" y="5816946"/>
                  <a:pt x="1369695" y="5832186"/>
                  <a:pt x="1379220" y="5790276"/>
                </a:cubicBezTo>
                <a:close/>
                <a:moveTo>
                  <a:pt x="212725" y="5289261"/>
                </a:moveTo>
                <a:cubicBezTo>
                  <a:pt x="187325" y="5279736"/>
                  <a:pt x="173355" y="5319741"/>
                  <a:pt x="198755" y="5328631"/>
                </a:cubicBezTo>
                <a:cubicBezTo>
                  <a:pt x="223520" y="5338156"/>
                  <a:pt x="238125" y="5298151"/>
                  <a:pt x="212725" y="5289261"/>
                </a:cubicBezTo>
                <a:close/>
                <a:moveTo>
                  <a:pt x="203835" y="5461346"/>
                </a:moveTo>
                <a:cubicBezTo>
                  <a:pt x="180340" y="5457536"/>
                  <a:pt x="175260" y="5494366"/>
                  <a:pt x="198755" y="5497541"/>
                </a:cubicBezTo>
                <a:cubicBezTo>
                  <a:pt x="222250" y="5501351"/>
                  <a:pt x="227330" y="5464521"/>
                  <a:pt x="203835" y="5461346"/>
                </a:cubicBezTo>
                <a:close/>
                <a:moveTo>
                  <a:pt x="253365" y="5637876"/>
                </a:moveTo>
                <a:cubicBezTo>
                  <a:pt x="233045" y="5639146"/>
                  <a:pt x="234950" y="5671531"/>
                  <a:pt x="255270" y="5669626"/>
                </a:cubicBezTo>
                <a:cubicBezTo>
                  <a:pt x="276225" y="5668356"/>
                  <a:pt x="274320" y="5635971"/>
                  <a:pt x="253365" y="5637876"/>
                </a:cubicBezTo>
                <a:close/>
                <a:moveTo>
                  <a:pt x="267970" y="4901911"/>
                </a:moveTo>
                <a:cubicBezTo>
                  <a:pt x="295910" y="4878416"/>
                  <a:pt x="258445" y="4834601"/>
                  <a:pt x="231140" y="4859366"/>
                </a:cubicBezTo>
                <a:cubicBezTo>
                  <a:pt x="202565" y="4882861"/>
                  <a:pt x="240665" y="4926676"/>
                  <a:pt x="267970" y="4901911"/>
                </a:cubicBezTo>
                <a:close/>
                <a:moveTo>
                  <a:pt x="114300" y="5114636"/>
                </a:moveTo>
                <a:cubicBezTo>
                  <a:pt x="139700" y="5130511"/>
                  <a:pt x="164465" y="5089871"/>
                  <a:pt x="138430" y="5074631"/>
                </a:cubicBezTo>
                <a:cubicBezTo>
                  <a:pt x="112395" y="5058756"/>
                  <a:pt x="88265" y="5099396"/>
                  <a:pt x="114300" y="5114636"/>
                </a:cubicBezTo>
                <a:close/>
                <a:moveTo>
                  <a:pt x="1270" y="3791931"/>
                </a:moveTo>
                <a:cubicBezTo>
                  <a:pt x="635" y="3791931"/>
                  <a:pt x="0" y="3792566"/>
                  <a:pt x="0" y="3792566"/>
                </a:cubicBezTo>
                <a:lnTo>
                  <a:pt x="0" y="3859241"/>
                </a:lnTo>
                <a:cubicBezTo>
                  <a:pt x="5080" y="3862416"/>
                  <a:pt x="11430" y="3864321"/>
                  <a:pt x="18415" y="3863686"/>
                </a:cubicBezTo>
                <a:cubicBezTo>
                  <a:pt x="80645" y="3861781"/>
                  <a:pt x="58420" y="3766531"/>
                  <a:pt x="1270" y="3791931"/>
                </a:cubicBezTo>
                <a:close/>
                <a:moveTo>
                  <a:pt x="5715" y="3999576"/>
                </a:moveTo>
                <a:cubicBezTo>
                  <a:pt x="3810" y="4000846"/>
                  <a:pt x="1905" y="4002116"/>
                  <a:pt x="0" y="4003386"/>
                </a:cubicBezTo>
                <a:lnTo>
                  <a:pt x="0" y="4056726"/>
                </a:lnTo>
                <a:cubicBezTo>
                  <a:pt x="5715" y="4062441"/>
                  <a:pt x="13970" y="4066251"/>
                  <a:pt x="23495" y="4065616"/>
                </a:cubicBezTo>
                <a:cubicBezTo>
                  <a:pt x="83185" y="4064346"/>
                  <a:pt x="57785" y="3971001"/>
                  <a:pt x="5715" y="3999576"/>
                </a:cubicBezTo>
                <a:close/>
                <a:moveTo>
                  <a:pt x="53340" y="4461856"/>
                </a:moveTo>
                <a:cubicBezTo>
                  <a:pt x="83820" y="4436456"/>
                  <a:pt x="43815" y="4388831"/>
                  <a:pt x="13335" y="4414866"/>
                </a:cubicBezTo>
                <a:cubicBezTo>
                  <a:pt x="-17145" y="4440266"/>
                  <a:pt x="23495" y="4487891"/>
                  <a:pt x="53340" y="4461856"/>
                </a:cubicBezTo>
                <a:close/>
                <a:moveTo>
                  <a:pt x="28575" y="4267546"/>
                </a:moveTo>
                <a:cubicBezTo>
                  <a:pt x="85725" y="4265641"/>
                  <a:pt x="57785" y="4176106"/>
                  <a:pt x="9525" y="4207221"/>
                </a:cubicBezTo>
                <a:cubicBezTo>
                  <a:pt x="5080" y="4209761"/>
                  <a:pt x="1905" y="4213571"/>
                  <a:pt x="0" y="4217381"/>
                </a:cubicBezTo>
                <a:lnTo>
                  <a:pt x="0" y="4250401"/>
                </a:lnTo>
                <a:cubicBezTo>
                  <a:pt x="5080" y="4260561"/>
                  <a:pt x="15240" y="4268181"/>
                  <a:pt x="28575" y="4267546"/>
                </a:cubicBezTo>
                <a:close/>
                <a:moveTo>
                  <a:pt x="37465" y="3969096"/>
                </a:moveTo>
                <a:cubicBezTo>
                  <a:pt x="54610" y="4015451"/>
                  <a:pt x="127000" y="3987511"/>
                  <a:pt x="108585" y="3941791"/>
                </a:cubicBezTo>
                <a:cubicBezTo>
                  <a:pt x="91440" y="3895436"/>
                  <a:pt x="19050" y="3923376"/>
                  <a:pt x="37465" y="3969096"/>
                </a:cubicBezTo>
                <a:close/>
                <a:moveTo>
                  <a:pt x="133350" y="4231351"/>
                </a:moveTo>
                <a:cubicBezTo>
                  <a:pt x="133350" y="4231986"/>
                  <a:pt x="133985" y="4231986"/>
                  <a:pt x="133985" y="4232621"/>
                </a:cubicBezTo>
                <a:cubicBezTo>
                  <a:pt x="109855" y="4233256"/>
                  <a:pt x="92710" y="4259926"/>
                  <a:pt x="102870" y="4282151"/>
                </a:cubicBezTo>
                <a:cubicBezTo>
                  <a:pt x="120015" y="4323426"/>
                  <a:pt x="184150" y="4297391"/>
                  <a:pt x="168910" y="4256116"/>
                </a:cubicBezTo>
                <a:cubicBezTo>
                  <a:pt x="194310" y="4256751"/>
                  <a:pt x="213995" y="4229446"/>
                  <a:pt x="204470" y="4205316"/>
                </a:cubicBezTo>
                <a:cubicBezTo>
                  <a:pt x="189230" y="4158961"/>
                  <a:pt x="116205" y="4184996"/>
                  <a:pt x="133350" y="4231351"/>
                </a:cubicBezTo>
                <a:close/>
                <a:moveTo>
                  <a:pt x="85725" y="4099906"/>
                </a:moveTo>
                <a:cubicBezTo>
                  <a:pt x="88265" y="4106256"/>
                  <a:pt x="92075" y="4111336"/>
                  <a:pt x="96520" y="4115781"/>
                </a:cubicBezTo>
                <a:cubicBezTo>
                  <a:pt x="67945" y="4101811"/>
                  <a:pt x="34925" y="4134196"/>
                  <a:pt x="49530" y="4163406"/>
                </a:cubicBezTo>
                <a:cubicBezTo>
                  <a:pt x="74295" y="4214206"/>
                  <a:pt x="147320" y="4159596"/>
                  <a:pt x="105410" y="4122131"/>
                </a:cubicBezTo>
                <a:cubicBezTo>
                  <a:pt x="134620" y="4136736"/>
                  <a:pt x="168910" y="4104986"/>
                  <a:pt x="156845" y="4074506"/>
                </a:cubicBezTo>
                <a:cubicBezTo>
                  <a:pt x="141605" y="4026881"/>
                  <a:pt x="68580" y="4053551"/>
                  <a:pt x="85725" y="4099906"/>
                </a:cubicBezTo>
                <a:close/>
                <a:moveTo>
                  <a:pt x="63500" y="5646131"/>
                </a:moveTo>
                <a:cubicBezTo>
                  <a:pt x="43180" y="5646131"/>
                  <a:pt x="43815" y="5678516"/>
                  <a:pt x="64135" y="5677881"/>
                </a:cubicBezTo>
                <a:cubicBezTo>
                  <a:pt x="85090" y="5677881"/>
                  <a:pt x="83820" y="5645496"/>
                  <a:pt x="63500" y="5646131"/>
                </a:cubicBezTo>
                <a:close/>
                <a:moveTo>
                  <a:pt x="129540" y="4741256"/>
                </a:moveTo>
                <a:cubicBezTo>
                  <a:pt x="157480" y="4717761"/>
                  <a:pt x="119380" y="4673946"/>
                  <a:pt x="92075" y="4698711"/>
                </a:cubicBezTo>
                <a:cubicBezTo>
                  <a:pt x="64770" y="4722206"/>
                  <a:pt x="102235" y="4765386"/>
                  <a:pt x="129540" y="4741256"/>
                </a:cubicBezTo>
                <a:close/>
                <a:moveTo>
                  <a:pt x="84455" y="4505036"/>
                </a:moveTo>
                <a:cubicBezTo>
                  <a:pt x="59690" y="4520911"/>
                  <a:pt x="73025" y="4562186"/>
                  <a:pt x="101600" y="4560916"/>
                </a:cubicBezTo>
                <a:cubicBezTo>
                  <a:pt x="154940" y="4559646"/>
                  <a:pt x="128905" y="4476461"/>
                  <a:pt x="84455" y="4505036"/>
                </a:cubicBezTo>
                <a:close/>
                <a:moveTo>
                  <a:pt x="61595" y="5440391"/>
                </a:moveTo>
                <a:cubicBezTo>
                  <a:pt x="36195" y="5436581"/>
                  <a:pt x="33655" y="5477221"/>
                  <a:pt x="59055" y="5476586"/>
                </a:cubicBezTo>
                <a:cubicBezTo>
                  <a:pt x="80645" y="5477221"/>
                  <a:pt x="83820" y="5442931"/>
                  <a:pt x="61595" y="5440391"/>
                </a:cubicBezTo>
                <a:close/>
                <a:moveTo>
                  <a:pt x="60325" y="5234651"/>
                </a:moveTo>
                <a:cubicBezTo>
                  <a:pt x="30480" y="5225126"/>
                  <a:pt x="22860" y="5275291"/>
                  <a:pt x="53975" y="5275291"/>
                </a:cubicBezTo>
                <a:cubicBezTo>
                  <a:pt x="76835" y="5275926"/>
                  <a:pt x="82550" y="5241001"/>
                  <a:pt x="60325" y="5234651"/>
                </a:cubicBezTo>
                <a:close/>
                <a:moveTo>
                  <a:pt x="28575" y="4866986"/>
                </a:moveTo>
                <a:cubicBezTo>
                  <a:pt x="55245" y="4886671"/>
                  <a:pt x="86360" y="4844126"/>
                  <a:pt x="58420" y="4825076"/>
                </a:cubicBezTo>
                <a:cubicBezTo>
                  <a:pt x="31750" y="4805391"/>
                  <a:pt x="1270" y="4847936"/>
                  <a:pt x="28575" y="4866986"/>
                </a:cubicBezTo>
                <a:lnTo>
                  <a:pt x="28575" y="4866986"/>
                </a:lnTo>
                <a:close/>
                <a:moveTo>
                  <a:pt x="59690" y="5029546"/>
                </a:moveTo>
                <a:cubicBezTo>
                  <a:pt x="25400" y="5013036"/>
                  <a:pt x="11430" y="5072726"/>
                  <a:pt x="48895" y="5073361"/>
                </a:cubicBezTo>
                <a:cubicBezTo>
                  <a:pt x="72390" y="5074631"/>
                  <a:pt x="81280" y="5039706"/>
                  <a:pt x="59690" y="5029546"/>
                </a:cubicBezTo>
                <a:close/>
                <a:moveTo>
                  <a:pt x="57785" y="4621876"/>
                </a:moveTo>
                <a:cubicBezTo>
                  <a:pt x="17780" y="4588221"/>
                  <a:pt x="-13335" y="4668231"/>
                  <a:pt x="38735" y="4670771"/>
                </a:cubicBezTo>
                <a:cubicBezTo>
                  <a:pt x="63500" y="4671406"/>
                  <a:pt x="76835" y="4638386"/>
                  <a:pt x="57785" y="4621876"/>
                </a:cubicBezTo>
                <a:close/>
                <a:moveTo>
                  <a:pt x="274955" y="5471506"/>
                </a:moveTo>
                <a:cubicBezTo>
                  <a:pt x="251460" y="5468331"/>
                  <a:pt x="246380" y="5505161"/>
                  <a:pt x="270510" y="5507701"/>
                </a:cubicBezTo>
                <a:cubicBezTo>
                  <a:pt x="293370" y="5510876"/>
                  <a:pt x="298450" y="5474046"/>
                  <a:pt x="274955" y="5471506"/>
                </a:cubicBezTo>
                <a:close/>
                <a:moveTo>
                  <a:pt x="1003935" y="5736301"/>
                </a:moveTo>
                <a:cubicBezTo>
                  <a:pt x="1040130" y="5764876"/>
                  <a:pt x="1084580" y="5707726"/>
                  <a:pt x="1047750" y="5679786"/>
                </a:cubicBezTo>
                <a:cubicBezTo>
                  <a:pt x="1010920" y="5651211"/>
                  <a:pt x="966470" y="5708361"/>
                  <a:pt x="1003935" y="5736301"/>
                </a:cubicBezTo>
                <a:close/>
                <a:moveTo>
                  <a:pt x="996950" y="5653751"/>
                </a:moveTo>
                <a:cubicBezTo>
                  <a:pt x="1031240" y="5679151"/>
                  <a:pt x="1071245" y="5624541"/>
                  <a:pt x="1035685" y="5599776"/>
                </a:cubicBezTo>
                <a:cubicBezTo>
                  <a:pt x="1000760" y="5574376"/>
                  <a:pt x="961390" y="5629621"/>
                  <a:pt x="996950" y="5653751"/>
                </a:cubicBezTo>
                <a:close/>
                <a:moveTo>
                  <a:pt x="1019810" y="5579456"/>
                </a:moveTo>
                <a:cubicBezTo>
                  <a:pt x="1036320" y="5566756"/>
                  <a:pt x="1028700" y="5535641"/>
                  <a:pt x="1009015" y="5529291"/>
                </a:cubicBezTo>
                <a:cubicBezTo>
                  <a:pt x="1009015" y="5528021"/>
                  <a:pt x="1009015" y="5526751"/>
                  <a:pt x="1009015" y="5525481"/>
                </a:cubicBezTo>
                <a:cubicBezTo>
                  <a:pt x="1059815" y="5512781"/>
                  <a:pt x="1034415" y="5449281"/>
                  <a:pt x="989330" y="5480396"/>
                </a:cubicBezTo>
                <a:cubicBezTo>
                  <a:pt x="987425" y="5479761"/>
                  <a:pt x="985520" y="5479761"/>
                  <a:pt x="983615" y="5479761"/>
                </a:cubicBezTo>
                <a:cubicBezTo>
                  <a:pt x="974090" y="5472141"/>
                  <a:pt x="960755" y="5472141"/>
                  <a:pt x="950595" y="5478491"/>
                </a:cubicBezTo>
                <a:cubicBezTo>
                  <a:pt x="953135" y="5468331"/>
                  <a:pt x="948055" y="5457536"/>
                  <a:pt x="939165" y="5452456"/>
                </a:cubicBezTo>
                <a:cubicBezTo>
                  <a:pt x="936625" y="5446741"/>
                  <a:pt x="932180" y="5441661"/>
                  <a:pt x="925830" y="5439121"/>
                </a:cubicBezTo>
                <a:cubicBezTo>
                  <a:pt x="917575" y="5435946"/>
                  <a:pt x="908685" y="5436581"/>
                  <a:pt x="901700" y="5441026"/>
                </a:cubicBezTo>
                <a:cubicBezTo>
                  <a:pt x="899795" y="5434041"/>
                  <a:pt x="895985" y="5428326"/>
                  <a:pt x="889635" y="5424516"/>
                </a:cubicBezTo>
                <a:cubicBezTo>
                  <a:pt x="889635" y="5424516"/>
                  <a:pt x="889635" y="5424516"/>
                  <a:pt x="889635" y="5424516"/>
                </a:cubicBezTo>
                <a:cubicBezTo>
                  <a:pt x="878840" y="5417531"/>
                  <a:pt x="864870" y="5419436"/>
                  <a:pt x="855980" y="5427691"/>
                </a:cubicBezTo>
                <a:cubicBezTo>
                  <a:pt x="855345" y="5427056"/>
                  <a:pt x="854075" y="5426421"/>
                  <a:pt x="852805" y="5425786"/>
                </a:cubicBezTo>
                <a:cubicBezTo>
                  <a:pt x="857250" y="5404196"/>
                  <a:pt x="833120" y="5392131"/>
                  <a:pt x="814705" y="5390861"/>
                </a:cubicBezTo>
                <a:cubicBezTo>
                  <a:pt x="816610" y="5371176"/>
                  <a:pt x="793115" y="5354666"/>
                  <a:pt x="775335" y="5363556"/>
                </a:cubicBezTo>
                <a:cubicBezTo>
                  <a:pt x="772160" y="5357206"/>
                  <a:pt x="766445" y="5351491"/>
                  <a:pt x="760095" y="5348316"/>
                </a:cubicBezTo>
                <a:cubicBezTo>
                  <a:pt x="763270" y="5329901"/>
                  <a:pt x="746125" y="5310851"/>
                  <a:pt x="727075" y="5313391"/>
                </a:cubicBezTo>
                <a:cubicBezTo>
                  <a:pt x="723265" y="5303866"/>
                  <a:pt x="712470" y="5296881"/>
                  <a:pt x="702310" y="5297516"/>
                </a:cubicBezTo>
                <a:cubicBezTo>
                  <a:pt x="701040" y="5295611"/>
                  <a:pt x="699770" y="5294341"/>
                  <a:pt x="697865" y="5293071"/>
                </a:cubicBezTo>
                <a:cubicBezTo>
                  <a:pt x="702945" y="5277831"/>
                  <a:pt x="693420" y="5258146"/>
                  <a:pt x="677545" y="5253066"/>
                </a:cubicBezTo>
                <a:cubicBezTo>
                  <a:pt x="673100" y="5238461"/>
                  <a:pt x="655320" y="5228936"/>
                  <a:pt x="641350" y="5233381"/>
                </a:cubicBezTo>
                <a:cubicBezTo>
                  <a:pt x="640080" y="5229571"/>
                  <a:pt x="637540" y="5226396"/>
                  <a:pt x="635000" y="5223221"/>
                </a:cubicBezTo>
                <a:cubicBezTo>
                  <a:pt x="641350" y="5209251"/>
                  <a:pt x="636270" y="5190836"/>
                  <a:pt x="623570" y="5181946"/>
                </a:cubicBezTo>
                <a:cubicBezTo>
                  <a:pt x="621665" y="5165436"/>
                  <a:pt x="605155" y="5152101"/>
                  <a:pt x="588645" y="5153371"/>
                </a:cubicBezTo>
                <a:cubicBezTo>
                  <a:pt x="582930" y="5149561"/>
                  <a:pt x="576580" y="5147656"/>
                  <a:pt x="570230" y="5148291"/>
                </a:cubicBezTo>
                <a:cubicBezTo>
                  <a:pt x="581025" y="5134956"/>
                  <a:pt x="581025" y="5113366"/>
                  <a:pt x="568960" y="5099396"/>
                </a:cubicBezTo>
                <a:cubicBezTo>
                  <a:pt x="570230" y="5068916"/>
                  <a:pt x="523875" y="5039706"/>
                  <a:pt x="498475" y="5060661"/>
                </a:cubicBezTo>
                <a:cubicBezTo>
                  <a:pt x="483870" y="5059391"/>
                  <a:pt x="468630" y="5071456"/>
                  <a:pt x="466725" y="5086696"/>
                </a:cubicBezTo>
                <a:cubicBezTo>
                  <a:pt x="396240" y="5090506"/>
                  <a:pt x="461645" y="5185756"/>
                  <a:pt x="490855" y="5121621"/>
                </a:cubicBezTo>
                <a:cubicBezTo>
                  <a:pt x="494665" y="5122256"/>
                  <a:pt x="498475" y="5122256"/>
                  <a:pt x="502285" y="5121621"/>
                </a:cubicBezTo>
                <a:cubicBezTo>
                  <a:pt x="500380" y="5139401"/>
                  <a:pt x="513715" y="5157816"/>
                  <a:pt x="530225" y="5161626"/>
                </a:cubicBezTo>
                <a:cubicBezTo>
                  <a:pt x="487045" y="5177501"/>
                  <a:pt x="527685" y="5240366"/>
                  <a:pt x="560070" y="5207346"/>
                </a:cubicBezTo>
                <a:cubicBezTo>
                  <a:pt x="561975" y="5207981"/>
                  <a:pt x="563880" y="5208616"/>
                  <a:pt x="565785" y="5208616"/>
                </a:cubicBezTo>
                <a:cubicBezTo>
                  <a:pt x="565785" y="5215601"/>
                  <a:pt x="567690" y="5223856"/>
                  <a:pt x="572135" y="5230206"/>
                </a:cubicBezTo>
                <a:cubicBezTo>
                  <a:pt x="568960" y="5235921"/>
                  <a:pt x="567690" y="5242271"/>
                  <a:pt x="567690" y="5248621"/>
                </a:cubicBezTo>
                <a:cubicBezTo>
                  <a:pt x="521970" y="5264496"/>
                  <a:pt x="572135" y="5326726"/>
                  <a:pt x="597535" y="5285451"/>
                </a:cubicBezTo>
                <a:cubicBezTo>
                  <a:pt x="607060" y="5286721"/>
                  <a:pt x="617855" y="5287356"/>
                  <a:pt x="627380" y="5285451"/>
                </a:cubicBezTo>
                <a:cubicBezTo>
                  <a:pt x="629285" y="5287356"/>
                  <a:pt x="631190" y="5288626"/>
                  <a:pt x="633095" y="5289896"/>
                </a:cubicBezTo>
                <a:cubicBezTo>
                  <a:pt x="634365" y="5295611"/>
                  <a:pt x="636270" y="5301326"/>
                  <a:pt x="640715" y="5306406"/>
                </a:cubicBezTo>
                <a:cubicBezTo>
                  <a:pt x="626745" y="5317201"/>
                  <a:pt x="628650" y="5340696"/>
                  <a:pt x="644525" y="5348951"/>
                </a:cubicBezTo>
                <a:cubicBezTo>
                  <a:pt x="612775" y="5395941"/>
                  <a:pt x="694055" y="5436581"/>
                  <a:pt x="712470" y="5382606"/>
                </a:cubicBezTo>
                <a:cubicBezTo>
                  <a:pt x="713105" y="5390861"/>
                  <a:pt x="717550" y="5399751"/>
                  <a:pt x="724535" y="5404831"/>
                </a:cubicBezTo>
                <a:cubicBezTo>
                  <a:pt x="713105" y="5418801"/>
                  <a:pt x="714375" y="5441661"/>
                  <a:pt x="728345" y="5453726"/>
                </a:cubicBezTo>
                <a:cubicBezTo>
                  <a:pt x="727075" y="5455631"/>
                  <a:pt x="725805" y="5458171"/>
                  <a:pt x="725805" y="5460711"/>
                </a:cubicBezTo>
                <a:cubicBezTo>
                  <a:pt x="699135" y="5484206"/>
                  <a:pt x="721995" y="5531831"/>
                  <a:pt x="756285" y="5526116"/>
                </a:cubicBezTo>
                <a:cubicBezTo>
                  <a:pt x="755015" y="5571201"/>
                  <a:pt x="819150" y="5536276"/>
                  <a:pt x="781050" y="5512781"/>
                </a:cubicBezTo>
                <a:cubicBezTo>
                  <a:pt x="795655" y="5496271"/>
                  <a:pt x="791845" y="5467696"/>
                  <a:pt x="772160" y="5456266"/>
                </a:cubicBezTo>
                <a:cubicBezTo>
                  <a:pt x="779780" y="5451186"/>
                  <a:pt x="784225" y="5442931"/>
                  <a:pt x="786130" y="5435311"/>
                </a:cubicBezTo>
                <a:cubicBezTo>
                  <a:pt x="788670" y="5441661"/>
                  <a:pt x="795020" y="5448011"/>
                  <a:pt x="801370" y="5450551"/>
                </a:cubicBezTo>
                <a:cubicBezTo>
                  <a:pt x="789940" y="5466426"/>
                  <a:pt x="796290" y="5491191"/>
                  <a:pt x="815340" y="5499446"/>
                </a:cubicBezTo>
                <a:cubicBezTo>
                  <a:pt x="788670" y="5515321"/>
                  <a:pt x="797560" y="5558501"/>
                  <a:pt x="827405" y="5564216"/>
                </a:cubicBezTo>
                <a:cubicBezTo>
                  <a:pt x="800100" y="5568661"/>
                  <a:pt x="786130" y="5603586"/>
                  <a:pt x="804545" y="5625176"/>
                </a:cubicBezTo>
                <a:cubicBezTo>
                  <a:pt x="827405" y="5655656"/>
                  <a:pt x="878840" y="5632796"/>
                  <a:pt x="871855" y="5595966"/>
                </a:cubicBezTo>
                <a:cubicBezTo>
                  <a:pt x="882650" y="5613111"/>
                  <a:pt x="909320" y="5596601"/>
                  <a:pt x="898525" y="5579456"/>
                </a:cubicBezTo>
                <a:cubicBezTo>
                  <a:pt x="908685" y="5587076"/>
                  <a:pt x="921385" y="5588346"/>
                  <a:pt x="932815" y="5583266"/>
                </a:cubicBezTo>
                <a:cubicBezTo>
                  <a:pt x="934720" y="5587711"/>
                  <a:pt x="937260" y="5590251"/>
                  <a:pt x="939800" y="5592156"/>
                </a:cubicBezTo>
                <a:cubicBezTo>
                  <a:pt x="893445" y="5569296"/>
                  <a:pt x="863600" y="5655656"/>
                  <a:pt x="925195" y="5660101"/>
                </a:cubicBezTo>
                <a:cubicBezTo>
                  <a:pt x="955675" y="5661371"/>
                  <a:pt x="973455" y="5619461"/>
                  <a:pt x="949960" y="5598506"/>
                </a:cubicBezTo>
                <a:cubicBezTo>
                  <a:pt x="947420" y="5595966"/>
                  <a:pt x="944880" y="5594696"/>
                  <a:pt x="941705" y="5592791"/>
                </a:cubicBezTo>
                <a:cubicBezTo>
                  <a:pt x="957580" y="5599776"/>
                  <a:pt x="977265" y="5569931"/>
                  <a:pt x="949960" y="5562311"/>
                </a:cubicBezTo>
                <a:cubicBezTo>
                  <a:pt x="954405" y="5548341"/>
                  <a:pt x="948055" y="5531196"/>
                  <a:pt x="934085" y="5524211"/>
                </a:cubicBezTo>
                <a:cubicBezTo>
                  <a:pt x="932180" y="5520401"/>
                  <a:pt x="929640" y="5517226"/>
                  <a:pt x="925830" y="5515321"/>
                </a:cubicBezTo>
                <a:cubicBezTo>
                  <a:pt x="930275" y="5510241"/>
                  <a:pt x="932815" y="5503256"/>
                  <a:pt x="933450" y="5496906"/>
                </a:cubicBezTo>
                <a:cubicBezTo>
                  <a:pt x="934720" y="5496271"/>
                  <a:pt x="936625" y="5495636"/>
                  <a:pt x="937895" y="5495001"/>
                </a:cubicBezTo>
                <a:cubicBezTo>
                  <a:pt x="930910" y="5514686"/>
                  <a:pt x="950595" y="5536911"/>
                  <a:pt x="971550" y="5531196"/>
                </a:cubicBezTo>
                <a:cubicBezTo>
                  <a:pt x="971550" y="5534371"/>
                  <a:pt x="972820" y="5537546"/>
                  <a:pt x="974090" y="5539451"/>
                </a:cubicBezTo>
                <a:cubicBezTo>
                  <a:pt x="948690" y="5565486"/>
                  <a:pt x="993140" y="5607396"/>
                  <a:pt x="1019810" y="5579456"/>
                </a:cubicBezTo>
                <a:close/>
                <a:moveTo>
                  <a:pt x="901065" y="5523576"/>
                </a:moveTo>
                <a:cubicBezTo>
                  <a:pt x="885190" y="5533736"/>
                  <a:pt x="882015" y="5557231"/>
                  <a:pt x="894080" y="5571836"/>
                </a:cubicBezTo>
                <a:cubicBezTo>
                  <a:pt x="884555" y="5565486"/>
                  <a:pt x="870585" y="5573741"/>
                  <a:pt x="870585" y="5585171"/>
                </a:cubicBezTo>
                <a:cubicBezTo>
                  <a:pt x="866140" y="5573741"/>
                  <a:pt x="854710" y="5564851"/>
                  <a:pt x="842645" y="5562311"/>
                </a:cubicBezTo>
                <a:cubicBezTo>
                  <a:pt x="876935" y="5557231"/>
                  <a:pt x="882015" y="5506431"/>
                  <a:pt x="848995" y="5494366"/>
                </a:cubicBezTo>
                <a:cubicBezTo>
                  <a:pt x="855980" y="5489286"/>
                  <a:pt x="861060" y="5481666"/>
                  <a:pt x="862330" y="5473411"/>
                </a:cubicBezTo>
                <a:cubicBezTo>
                  <a:pt x="867410" y="5475951"/>
                  <a:pt x="873125" y="5476586"/>
                  <a:pt x="878205" y="5475951"/>
                </a:cubicBezTo>
                <a:cubicBezTo>
                  <a:pt x="865505" y="5494366"/>
                  <a:pt x="878840" y="5522306"/>
                  <a:pt x="901065" y="5522941"/>
                </a:cubicBezTo>
                <a:cubicBezTo>
                  <a:pt x="901065" y="5523576"/>
                  <a:pt x="901065" y="5523576"/>
                  <a:pt x="901065" y="5523576"/>
                </a:cubicBezTo>
                <a:close/>
                <a:moveTo>
                  <a:pt x="1123950" y="5628986"/>
                </a:moveTo>
                <a:cubicBezTo>
                  <a:pt x="1143000" y="5594061"/>
                  <a:pt x="1087120" y="5564851"/>
                  <a:pt x="1069340" y="5600411"/>
                </a:cubicBezTo>
                <a:cubicBezTo>
                  <a:pt x="1050925" y="5635971"/>
                  <a:pt x="1106170" y="5664546"/>
                  <a:pt x="1123950" y="5628986"/>
                </a:cubicBezTo>
                <a:close/>
                <a:moveTo>
                  <a:pt x="1053465" y="5769956"/>
                </a:moveTo>
                <a:cubicBezTo>
                  <a:pt x="1015365" y="5738206"/>
                  <a:pt x="966470" y="5798531"/>
                  <a:pt x="1005840" y="5829011"/>
                </a:cubicBezTo>
                <a:cubicBezTo>
                  <a:pt x="1043305" y="5860761"/>
                  <a:pt x="1092200" y="5800436"/>
                  <a:pt x="1053465" y="5769956"/>
                </a:cubicBezTo>
                <a:close/>
                <a:moveTo>
                  <a:pt x="703580" y="5507701"/>
                </a:moveTo>
                <a:cubicBezTo>
                  <a:pt x="679450" y="5506431"/>
                  <a:pt x="678180" y="5543896"/>
                  <a:pt x="702310" y="5544531"/>
                </a:cubicBezTo>
                <a:cubicBezTo>
                  <a:pt x="725805" y="5545801"/>
                  <a:pt x="727075" y="5508336"/>
                  <a:pt x="703580" y="5507701"/>
                </a:cubicBezTo>
                <a:close/>
                <a:moveTo>
                  <a:pt x="758190" y="5587711"/>
                </a:moveTo>
                <a:cubicBezTo>
                  <a:pt x="737870" y="5590251"/>
                  <a:pt x="742315" y="5622001"/>
                  <a:pt x="762635" y="5619461"/>
                </a:cubicBezTo>
                <a:cubicBezTo>
                  <a:pt x="782955" y="5616921"/>
                  <a:pt x="778510" y="5584536"/>
                  <a:pt x="758190" y="5587711"/>
                </a:cubicBezTo>
                <a:close/>
                <a:moveTo>
                  <a:pt x="695325" y="5595966"/>
                </a:moveTo>
                <a:cubicBezTo>
                  <a:pt x="675005" y="5598506"/>
                  <a:pt x="678815" y="5630256"/>
                  <a:pt x="699135" y="5627716"/>
                </a:cubicBezTo>
                <a:cubicBezTo>
                  <a:pt x="719455" y="5625176"/>
                  <a:pt x="715645" y="5592791"/>
                  <a:pt x="695325" y="5595966"/>
                </a:cubicBezTo>
                <a:close/>
                <a:moveTo>
                  <a:pt x="900430" y="5677246"/>
                </a:moveTo>
                <a:cubicBezTo>
                  <a:pt x="864235" y="5710901"/>
                  <a:pt x="918210" y="5766781"/>
                  <a:pt x="953135" y="5732491"/>
                </a:cubicBezTo>
                <a:cubicBezTo>
                  <a:pt x="989330" y="5698836"/>
                  <a:pt x="935355" y="5642956"/>
                  <a:pt x="900430" y="5677246"/>
                </a:cubicBezTo>
                <a:close/>
                <a:moveTo>
                  <a:pt x="1282700" y="5893781"/>
                </a:moveTo>
                <a:cubicBezTo>
                  <a:pt x="1235075" y="5879811"/>
                  <a:pt x="1214755" y="5954741"/>
                  <a:pt x="1262380" y="5967441"/>
                </a:cubicBezTo>
                <a:cubicBezTo>
                  <a:pt x="1310005" y="5981411"/>
                  <a:pt x="1330960" y="5906481"/>
                  <a:pt x="1282700" y="5893781"/>
                </a:cubicBezTo>
                <a:close/>
                <a:moveTo>
                  <a:pt x="1316990" y="5668991"/>
                </a:moveTo>
                <a:cubicBezTo>
                  <a:pt x="1278890" y="5657561"/>
                  <a:pt x="1262380" y="5718521"/>
                  <a:pt x="1301115" y="5728046"/>
                </a:cubicBezTo>
                <a:cubicBezTo>
                  <a:pt x="1338580" y="5739476"/>
                  <a:pt x="1355725" y="5679151"/>
                  <a:pt x="1316990" y="5668991"/>
                </a:cubicBezTo>
                <a:close/>
                <a:moveTo>
                  <a:pt x="1136015" y="5663911"/>
                </a:moveTo>
                <a:cubicBezTo>
                  <a:pt x="1087755" y="5637876"/>
                  <a:pt x="1064895" y="5724871"/>
                  <a:pt x="1119505" y="5726141"/>
                </a:cubicBezTo>
                <a:cubicBezTo>
                  <a:pt x="1152525" y="5727411"/>
                  <a:pt x="1165225" y="5679151"/>
                  <a:pt x="1136015" y="5663911"/>
                </a:cubicBezTo>
                <a:close/>
                <a:moveTo>
                  <a:pt x="1264920" y="5802976"/>
                </a:moveTo>
                <a:cubicBezTo>
                  <a:pt x="1213485" y="5784561"/>
                  <a:pt x="1198245" y="5871556"/>
                  <a:pt x="1252855" y="5872191"/>
                </a:cubicBezTo>
                <a:cubicBezTo>
                  <a:pt x="1290955" y="5873461"/>
                  <a:pt x="1301750" y="5815041"/>
                  <a:pt x="1264920" y="5802976"/>
                </a:cubicBezTo>
                <a:close/>
                <a:moveTo>
                  <a:pt x="1116330" y="5811866"/>
                </a:moveTo>
                <a:cubicBezTo>
                  <a:pt x="1155700" y="5835361"/>
                  <a:pt x="1192530" y="5772496"/>
                  <a:pt x="1151890" y="5750271"/>
                </a:cubicBezTo>
                <a:cubicBezTo>
                  <a:pt x="1112520" y="5726776"/>
                  <a:pt x="1075690" y="5789641"/>
                  <a:pt x="1116330" y="5811866"/>
                </a:cubicBezTo>
                <a:close/>
                <a:moveTo>
                  <a:pt x="1162685" y="5844251"/>
                </a:moveTo>
                <a:cubicBezTo>
                  <a:pt x="1119505" y="5819486"/>
                  <a:pt x="1082040" y="5888066"/>
                  <a:pt x="1125855" y="5910926"/>
                </a:cubicBezTo>
                <a:cubicBezTo>
                  <a:pt x="1169035" y="5935691"/>
                  <a:pt x="1206500" y="5867746"/>
                  <a:pt x="1162685" y="5844251"/>
                </a:cubicBezTo>
                <a:close/>
                <a:moveTo>
                  <a:pt x="1242060" y="5715346"/>
                </a:moveTo>
                <a:cubicBezTo>
                  <a:pt x="1193800" y="5696931"/>
                  <a:pt x="1177925" y="5778846"/>
                  <a:pt x="1229995" y="5779481"/>
                </a:cubicBezTo>
                <a:cubicBezTo>
                  <a:pt x="1264920" y="5780116"/>
                  <a:pt x="1275715" y="5727411"/>
                  <a:pt x="1242060" y="5715346"/>
                </a:cubicBezTo>
                <a:close/>
                <a:moveTo>
                  <a:pt x="647065" y="5441661"/>
                </a:moveTo>
                <a:cubicBezTo>
                  <a:pt x="640715" y="5467696"/>
                  <a:pt x="681990" y="5477221"/>
                  <a:pt x="687705" y="5450551"/>
                </a:cubicBezTo>
                <a:cubicBezTo>
                  <a:pt x="694055" y="5424516"/>
                  <a:pt x="652780" y="5415626"/>
                  <a:pt x="647065" y="5441661"/>
                </a:cubicBezTo>
                <a:close/>
                <a:moveTo>
                  <a:pt x="480695" y="5237826"/>
                </a:moveTo>
                <a:cubicBezTo>
                  <a:pt x="507365" y="5257511"/>
                  <a:pt x="538480" y="5215601"/>
                  <a:pt x="511175" y="5195916"/>
                </a:cubicBezTo>
                <a:cubicBezTo>
                  <a:pt x="484505" y="5176231"/>
                  <a:pt x="453390" y="5218776"/>
                  <a:pt x="480695" y="5237826"/>
                </a:cubicBezTo>
                <a:close/>
                <a:moveTo>
                  <a:pt x="506095" y="5616921"/>
                </a:moveTo>
                <a:cubicBezTo>
                  <a:pt x="485775" y="5618826"/>
                  <a:pt x="488950" y="5650576"/>
                  <a:pt x="509270" y="5648671"/>
                </a:cubicBezTo>
                <a:cubicBezTo>
                  <a:pt x="530225" y="5646766"/>
                  <a:pt x="527050" y="5615016"/>
                  <a:pt x="506095" y="5616921"/>
                </a:cubicBezTo>
                <a:close/>
                <a:moveTo>
                  <a:pt x="505460" y="5514686"/>
                </a:moveTo>
                <a:cubicBezTo>
                  <a:pt x="508000" y="5491191"/>
                  <a:pt x="470535" y="5488016"/>
                  <a:pt x="468630" y="5511511"/>
                </a:cubicBezTo>
                <a:cubicBezTo>
                  <a:pt x="466725" y="5535006"/>
                  <a:pt x="503555" y="5538181"/>
                  <a:pt x="505460" y="5514686"/>
                </a:cubicBezTo>
                <a:close/>
                <a:moveTo>
                  <a:pt x="379730" y="5628351"/>
                </a:moveTo>
                <a:cubicBezTo>
                  <a:pt x="359410" y="5629621"/>
                  <a:pt x="361950" y="5662006"/>
                  <a:pt x="382270" y="5660101"/>
                </a:cubicBezTo>
                <a:cubicBezTo>
                  <a:pt x="403225" y="5658831"/>
                  <a:pt x="400685" y="5626446"/>
                  <a:pt x="379730" y="5628351"/>
                </a:cubicBezTo>
                <a:close/>
                <a:moveTo>
                  <a:pt x="516890" y="5387051"/>
                </a:moveTo>
                <a:cubicBezTo>
                  <a:pt x="490855" y="5379431"/>
                  <a:pt x="479425" y="5420071"/>
                  <a:pt x="506095" y="5427056"/>
                </a:cubicBezTo>
                <a:cubicBezTo>
                  <a:pt x="531495" y="5435311"/>
                  <a:pt x="543560" y="5394036"/>
                  <a:pt x="516890" y="5387051"/>
                </a:cubicBezTo>
                <a:close/>
                <a:moveTo>
                  <a:pt x="417195" y="5488016"/>
                </a:moveTo>
                <a:cubicBezTo>
                  <a:pt x="393700" y="5485476"/>
                  <a:pt x="389890" y="5522306"/>
                  <a:pt x="413385" y="5524846"/>
                </a:cubicBezTo>
                <a:cubicBezTo>
                  <a:pt x="437515" y="5527386"/>
                  <a:pt x="441325" y="5489921"/>
                  <a:pt x="417195" y="5488016"/>
                </a:cubicBezTo>
                <a:close/>
                <a:moveTo>
                  <a:pt x="443230" y="5623271"/>
                </a:moveTo>
                <a:cubicBezTo>
                  <a:pt x="422910" y="5624541"/>
                  <a:pt x="425450" y="5656926"/>
                  <a:pt x="445770" y="5655021"/>
                </a:cubicBezTo>
                <a:cubicBezTo>
                  <a:pt x="466725" y="5653116"/>
                  <a:pt x="463550" y="5620731"/>
                  <a:pt x="443230" y="5623271"/>
                </a:cubicBezTo>
                <a:close/>
                <a:moveTo>
                  <a:pt x="523875" y="5291166"/>
                </a:moveTo>
                <a:cubicBezTo>
                  <a:pt x="497205" y="5277831"/>
                  <a:pt x="476250" y="5320376"/>
                  <a:pt x="503555" y="5333076"/>
                </a:cubicBezTo>
                <a:cubicBezTo>
                  <a:pt x="530225" y="5347046"/>
                  <a:pt x="551180" y="5304501"/>
                  <a:pt x="523875" y="5291166"/>
                </a:cubicBezTo>
                <a:close/>
                <a:moveTo>
                  <a:pt x="631825" y="5504526"/>
                </a:moveTo>
                <a:cubicBezTo>
                  <a:pt x="607695" y="5502621"/>
                  <a:pt x="606425" y="5541356"/>
                  <a:pt x="631190" y="5541356"/>
                </a:cubicBezTo>
                <a:cubicBezTo>
                  <a:pt x="654050" y="5541356"/>
                  <a:pt x="654685" y="5505161"/>
                  <a:pt x="631825" y="5504526"/>
                </a:cubicBezTo>
                <a:close/>
                <a:moveTo>
                  <a:pt x="346075" y="5480396"/>
                </a:moveTo>
                <a:cubicBezTo>
                  <a:pt x="322580" y="5477221"/>
                  <a:pt x="318135" y="5514686"/>
                  <a:pt x="341630" y="5516591"/>
                </a:cubicBezTo>
                <a:cubicBezTo>
                  <a:pt x="365125" y="5519766"/>
                  <a:pt x="370205" y="5482301"/>
                  <a:pt x="346075" y="5480396"/>
                </a:cubicBezTo>
                <a:close/>
                <a:moveTo>
                  <a:pt x="179070" y="4354541"/>
                </a:moveTo>
                <a:cubicBezTo>
                  <a:pt x="100965" y="4390101"/>
                  <a:pt x="212090" y="4472651"/>
                  <a:pt x="223520" y="4387561"/>
                </a:cubicBezTo>
                <a:cubicBezTo>
                  <a:pt x="246380" y="4383751"/>
                  <a:pt x="260985" y="4358986"/>
                  <a:pt x="252730" y="4336761"/>
                </a:cubicBezTo>
                <a:cubicBezTo>
                  <a:pt x="238760" y="4294851"/>
                  <a:pt x="173355" y="4311361"/>
                  <a:pt x="179070" y="4354541"/>
                </a:cubicBezTo>
                <a:close/>
                <a:moveTo>
                  <a:pt x="632460" y="5603586"/>
                </a:moveTo>
                <a:cubicBezTo>
                  <a:pt x="612140" y="5605491"/>
                  <a:pt x="615950" y="5637876"/>
                  <a:pt x="636270" y="5635336"/>
                </a:cubicBezTo>
                <a:cubicBezTo>
                  <a:pt x="656590" y="5632796"/>
                  <a:pt x="652780" y="5600411"/>
                  <a:pt x="632460" y="5603586"/>
                </a:cubicBezTo>
                <a:close/>
                <a:moveTo>
                  <a:pt x="560070" y="5500081"/>
                </a:moveTo>
                <a:cubicBezTo>
                  <a:pt x="535305" y="5498176"/>
                  <a:pt x="534035" y="5536911"/>
                  <a:pt x="558800" y="5536911"/>
                </a:cubicBezTo>
                <a:cubicBezTo>
                  <a:pt x="581660" y="5537546"/>
                  <a:pt x="583565" y="5501351"/>
                  <a:pt x="560070" y="5500081"/>
                </a:cubicBezTo>
                <a:close/>
                <a:moveTo>
                  <a:pt x="569595" y="5610571"/>
                </a:moveTo>
                <a:cubicBezTo>
                  <a:pt x="548640" y="5612476"/>
                  <a:pt x="552450" y="5644861"/>
                  <a:pt x="572770" y="5642321"/>
                </a:cubicBezTo>
                <a:cubicBezTo>
                  <a:pt x="593090" y="5640416"/>
                  <a:pt x="589915" y="5608031"/>
                  <a:pt x="569595" y="5610571"/>
                </a:cubicBezTo>
                <a:close/>
                <a:moveTo>
                  <a:pt x="594360" y="5407371"/>
                </a:moveTo>
                <a:cubicBezTo>
                  <a:pt x="568325" y="5400386"/>
                  <a:pt x="558165" y="5441661"/>
                  <a:pt x="584200" y="5448011"/>
                </a:cubicBezTo>
                <a:cubicBezTo>
                  <a:pt x="610235" y="5454996"/>
                  <a:pt x="621030" y="5413721"/>
                  <a:pt x="594360" y="540737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1037875" y="1662450"/>
            <a:ext cx="7068300" cy="18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abs/2205.0598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1450400" y="1155025"/>
            <a:ext cx="6678000" cy="39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latin typeface="Comfortaa"/>
                <a:ea typeface="Comfortaa"/>
                <a:cs typeface="Comfortaa"/>
                <a:sym typeface="Comfortaa"/>
              </a:rPr>
              <a:t>Casekit</a:t>
            </a:r>
            <a:endParaRPr sz="5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200">
                <a:latin typeface="Comfortaa"/>
                <a:ea typeface="Comfortaa"/>
                <a:cs typeface="Comfortaa"/>
                <a:sym typeface="Comfortaa"/>
              </a:rPr>
              <a:t>YQuantum 2025</a:t>
            </a:r>
            <a:endParaRPr sz="5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5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/>
        </p:nvSpPr>
        <p:spPr>
          <a:xfrm>
            <a:off x="3902700" y="222175"/>
            <a:ext cx="50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QACWBH Analysis</a:t>
            </a:r>
            <a:endParaRPr sz="2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1288325" y="861300"/>
            <a:ext cx="70536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Bit-level entropy: 0.99998 (out of 1.0)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Byte-level entropy: 7.93799</a:t>
            </a: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(out of 8.0)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Total Collisions: 0 (out of 1,000+ shots)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 Elapsed (s):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6.38646 (For 100 shots)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Avalanche: Approximately 50%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731625" y="3681025"/>
            <a:ext cx="762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These results suggest that the hash function preserves input entropy well, produces uniformly distributed outputs, and demonstrates no empirical collisions across the tested input space.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/>
        </p:nvSpPr>
        <p:spPr>
          <a:xfrm>
            <a:off x="4055100" y="228600"/>
            <a:ext cx="500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QHASH</a:t>
            </a:r>
            <a:r>
              <a:rPr lang="en" sz="2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Analysis</a:t>
            </a:r>
            <a:endParaRPr sz="2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6" name="Google Shape;146;p25"/>
          <p:cNvSpPr txBox="1"/>
          <p:nvPr/>
        </p:nvSpPr>
        <p:spPr>
          <a:xfrm>
            <a:off x="1288325" y="937500"/>
            <a:ext cx="70536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Bit-level entropy: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0.98752</a:t>
            </a: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(out of 1.0)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Byte-level entropy: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6.38749</a:t>
            </a: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(out of 8.0)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Total Collisions: 18 (100 shots)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Time Elapsed: 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40.25469 (100 shots)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Avalanche: 15.3%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5"/>
          <p:cNvSpPr txBox="1"/>
          <p:nvPr/>
        </p:nvSpPr>
        <p:spPr>
          <a:xfrm>
            <a:off x="731625" y="3681025"/>
            <a:ext cx="7625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These results reflects the analysis of the QHASH example code. We compared our results with this data to determine that our results outperformed this code in every test. </a:t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b="0" l="0" r="0" t="4979"/>
          <a:stretch/>
        </p:blipFill>
        <p:spPr>
          <a:xfrm>
            <a:off x="2023475" y="196275"/>
            <a:ext cx="5097075" cy="422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 txBox="1"/>
          <p:nvPr/>
        </p:nvSpPr>
        <p:spPr>
          <a:xfrm>
            <a:off x="975313" y="4447644"/>
            <a:ext cx="71934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Fig. 1. Byte value distribution across 1000 quantum hash outputs at selected byte positions. The uniformity suggests </a:t>
            </a:r>
            <a:r>
              <a:rPr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high entropy and no dominant byte patterns. </a:t>
            </a:r>
            <a:endParaRPr sz="12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/>
        </p:nvSpPr>
        <p:spPr>
          <a:xfrm>
            <a:off x="3902700" y="222175"/>
            <a:ext cx="500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References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421050" y="1103075"/>
            <a:ext cx="659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[1] D. Li, P. Ding, Y. Zhou, and Y. Yang, “Controlled Alternate Quantum Walk based Block Hash Function,” arXiv preprint arXiv:2205.05983, 2022. [Online]. Available: </a:t>
            </a:r>
            <a:r>
              <a:rPr lang="en" sz="15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https://arxiv.org/abs/2205.05983</a:t>
            </a: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2653353" y="1147050"/>
            <a:ext cx="3837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Our Work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098300" y="2495550"/>
            <a:ext cx="7608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used a Quantum Alternate Controlled Walk-Based Block Hashing (QACWBH) algorithm to create a quantum hash function with the necessary cryptographic properties</a:t>
            </a:r>
            <a:endParaRPr sz="23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902700" y="222175"/>
            <a:ext cx="50067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Cryptographic properties</a:t>
            </a:r>
            <a:endParaRPr b="1"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1288325" y="937500"/>
            <a:ext cx="5330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Output </a:t>
            </a: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Determinism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-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Identical output for identical input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1288325" y="1699500"/>
            <a:ext cx="5330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Entropy Preservation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-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High entropy due to quantum interference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288325" y="2461500"/>
            <a:ext cx="7041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Computational Difficulty/Preimage Resistance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-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Reverse engineering is 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infeasible</a:t>
            </a: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on classical hardware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1288325" y="3223500"/>
            <a:ext cx="762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Avalanche effect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-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Minor change in input results in significant change in output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288325" y="3985500"/>
            <a:ext cx="76212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Collision resistance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mfortaa"/>
              <a:buChar char="-"/>
            </a:pPr>
            <a:r>
              <a:rPr lang="en" sz="16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Two different inputs lead to two different outputs</a:t>
            </a:r>
            <a:endParaRPr sz="16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Our Method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975" y="2443050"/>
            <a:ext cx="7704674" cy="257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902700" y="222175"/>
            <a:ext cx="500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Discrete-Time Quantum Walk</a:t>
            </a:r>
            <a:endParaRPr b="1"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764800" y="1280025"/>
            <a:ext cx="68748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 way to 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incorporate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unpredictability into the quantum hashing, which allows for the 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avalanche</a:t>
            </a: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effect and higher entropy 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3902700" y="222175"/>
            <a:ext cx="500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Discrete-Time Quantum Walk</a:t>
            </a:r>
            <a:endParaRPr b="1"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288325" y="1289113"/>
            <a:ext cx="3872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Quantum Circuit Overview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 position qubits: Q = log₂N</a:t>
            </a:r>
            <a:endParaRPr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mfortaa"/>
              <a:buChar char="●"/>
            </a:pPr>
            <a:r>
              <a:rPr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1 coin qubit</a:t>
            </a:r>
            <a:endParaRPr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288325" y="3007175"/>
            <a:ext cx="387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Controlled Coin Operator</a:t>
            </a:r>
            <a:endParaRPr b="1"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25" y="3458375"/>
            <a:ext cx="3775369" cy="11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3902700" y="222175"/>
            <a:ext cx="500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Discrete-Time Quantum Walk</a:t>
            </a:r>
            <a:endParaRPr b="1"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1288325" y="1089900"/>
            <a:ext cx="4224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Implementation</a:t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Apply coin flips on a byte level, where the value of the byte dictates the theta.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5450" y="1769025"/>
            <a:ext cx="1763300" cy="49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/>
        </p:nvSpPr>
        <p:spPr>
          <a:xfrm>
            <a:off x="1310844" y="2636370"/>
            <a:ext cx="422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The circuit evolves for T steps. Each set applies a coin flip, followed by CNOT gates to entangle the coin and position registers.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5451" y="2993598"/>
            <a:ext cx="1186325" cy="6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1323419" y="4108765"/>
            <a:ext cx="4224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After this, the hash extraction is performed by scaling Qiskit’s Statevector. 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>
                <a:latin typeface="Comfortaa"/>
                <a:ea typeface="Comfortaa"/>
                <a:cs typeface="Comfortaa"/>
                <a:sym typeface="Comfortaa"/>
              </a:rPr>
              <a:t>Our Results</a:t>
            </a:r>
            <a:endParaRPr b="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902700" y="222175"/>
            <a:ext cx="5006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Feasibility</a:t>
            </a:r>
            <a:r>
              <a:rPr lang="en" sz="27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and Performance</a:t>
            </a:r>
            <a:endParaRPr sz="27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1275750" y="1283750"/>
            <a:ext cx="7141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Qubit Efficiency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-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Input of 256 bits requires no more than 6 qubits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1338650" y="2155225"/>
            <a:ext cx="7141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Execution Time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-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32-byte inputs result in a sub-second hashing time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1275750" y="3036350"/>
            <a:ext cx="7141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Quantum-Only Design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mfortaa"/>
              <a:buChar char="-"/>
            </a:pPr>
            <a:r>
              <a:rPr lang="en" sz="19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All computation, entropy diffusion, and hash generation are realized within the quantum circuit</a:t>
            </a:r>
            <a:endParaRPr sz="19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