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image" Target="../media/image17.png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image" Target="../media/image16.png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-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8985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L’idiome Name-Main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2F272-CD2B-BEA4-8629-B101FAA012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Permet d’exécuter des actions uniquement lorsque le fichier est utilisé comme un script</a:t>
            </a:r>
          </a:p>
          <a:p>
            <a:endParaRPr lang="fr-FR" dirty="0"/>
          </a:p>
          <a:p>
            <a:r>
              <a:rPr lang="fr-FR" dirty="0"/>
              <a:t>Par exemple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200" y="2306829"/>
            <a:ext cx="11595600" cy="447537"/>
          </a:xfrm>
        </p:spPr>
        <p:txBody>
          <a:bodyPr/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80981-B86F-9256-A479-008766511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800" y="3429000"/>
            <a:ext cx="3010930" cy="1335266"/>
          </a:xfrm>
        </p:spPr>
        <p:txBody>
          <a:bodyPr/>
          <a:lstStyle/>
          <a:p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file1.py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file1'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575B39-6D83-E1C3-9144-09048D2005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8800" y="4912122"/>
            <a:ext cx="11595600" cy="1134000"/>
          </a:xfrm>
        </p:spPr>
        <p:txBody>
          <a:bodyPr/>
          <a:lstStyle/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$ python </a:t>
            </a: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  <a:endParaRPr lang="fr-F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init file1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main file1</a:t>
            </a:r>
          </a:p>
          <a:p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main file2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796ABE7-F049-5424-F8AA-A22CF8844AB2}"/>
              </a:ext>
            </a:extLst>
          </p:cNvPr>
          <p:cNvSpPr txBox="1">
            <a:spLocks/>
          </p:cNvSpPr>
          <p:nvPr/>
        </p:nvSpPr>
        <p:spPr>
          <a:xfrm>
            <a:off x="3505200" y="3429000"/>
            <a:ext cx="3753678" cy="1335266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file2.py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"__main__"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GB" sz="18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file2'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DED43E9-3F0F-79E3-1410-9D4F8B349722}"/>
              </a:ext>
            </a:extLst>
          </p:cNvPr>
          <p:cNvSpPr txBox="1">
            <a:spLocks/>
          </p:cNvSpPr>
          <p:nvPr/>
        </p:nvSpPr>
        <p:spPr>
          <a:xfrm>
            <a:off x="7454348" y="3429000"/>
            <a:ext cx="4438852" cy="1335266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GB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main.py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file1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echo1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file2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echo2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echo1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'main file1'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echo2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'main file2'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0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de programmation rendu public en 1991</a:t>
            </a:r>
          </a:p>
          <a:p>
            <a:endParaRPr lang="fr-FR" dirty="0"/>
          </a:p>
          <a:p>
            <a:r>
              <a:rPr lang="fr-FR" dirty="0"/>
              <a:t>Syntaxe simple et nombreux modules</a:t>
            </a:r>
          </a:p>
          <a:p>
            <a:endParaRPr lang="fr-FR" dirty="0"/>
          </a:p>
          <a:p>
            <a:r>
              <a:rPr lang="fr-FR" dirty="0"/>
              <a:t>Nom basé sur les Monty Python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958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langage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 </a:t>
            </a:r>
          </a:p>
          <a:p>
            <a:pPr lvl="1"/>
            <a:r>
              <a:rPr lang="fr-FR" dirty="0"/>
              <a:t>Interpréteur : logiciel Python</a:t>
            </a:r>
          </a:p>
          <a:p>
            <a:pPr lvl="1"/>
            <a:endParaRPr lang="fr-FR" sz="1050" dirty="0"/>
          </a:p>
          <a:p>
            <a:r>
              <a:rPr lang="fr-FR" dirty="0"/>
              <a:t>Typage dynamique fort</a:t>
            </a:r>
          </a:p>
          <a:p>
            <a:pPr lvl="1"/>
            <a:r>
              <a:rPr lang="fr-FR" dirty="0"/>
              <a:t>Les données sont typées mais définition implicite</a:t>
            </a:r>
          </a:p>
          <a:p>
            <a:pPr lvl="1"/>
            <a:endParaRPr lang="fr-FR" sz="1050" dirty="0"/>
          </a:p>
          <a:p>
            <a:r>
              <a:rPr lang="fr-FR" dirty="0"/>
              <a:t>Multiparadigmes</a:t>
            </a:r>
          </a:p>
          <a:p>
            <a:pPr lvl="1"/>
            <a:r>
              <a:rPr lang="fr-FR" dirty="0"/>
              <a:t>Procédural</a:t>
            </a:r>
          </a:p>
          <a:p>
            <a:pPr lvl="1"/>
            <a:r>
              <a:rPr lang="fr-FR" dirty="0"/>
              <a:t>Objet</a:t>
            </a:r>
          </a:p>
          <a:p>
            <a:pPr lvl="1"/>
            <a:r>
              <a:rPr lang="fr-FR" dirty="0"/>
              <a:t>Fonctionnel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59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du code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Directement dans l’interface du logiciel Python</a:t>
            </a:r>
          </a:p>
          <a:p>
            <a:endParaRPr lang="fr-FR" dirty="0"/>
          </a:p>
          <a:p>
            <a:r>
              <a:rPr lang="fr-FR" dirty="0"/>
              <a:t>Dans un fichier externe, exécuté avec le logiciel Python</a:t>
            </a:r>
          </a:p>
          <a:p>
            <a:pPr lvl="1"/>
            <a:r>
              <a:rPr lang="fr-FR" dirty="0"/>
              <a:t>Extension de fichier :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Fichier fourni en paramètre du logiciel Python</a:t>
            </a:r>
          </a:p>
          <a:p>
            <a:endParaRPr lang="fr-FR" dirty="0"/>
          </a:p>
          <a:p>
            <a:r>
              <a:rPr lang="fr-FR" dirty="0"/>
              <a:t>Commentaires </a:t>
            </a:r>
          </a:p>
          <a:p>
            <a:pPr lvl="1"/>
            <a:r>
              <a:rPr lang="fr-FR" dirty="0"/>
              <a:t>Avec #</a:t>
            </a:r>
          </a:p>
          <a:p>
            <a:pPr lvl="1"/>
            <a:r>
              <a:rPr lang="fr-FR" dirty="0"/>
              <a:t>Entre triple guillemets """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2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alternatives, répétitions, fonctions, etc. sont des blocs</a:t>
            </a:r>
          </a:p>
          <a:p>
            <a:endParaRPr lang="fr-FR" dirty="0"/>
          </a:p>
          <a:p>
            <a:r>
              <a:rPr lang="fr-FR" dirty="0"/>
              <a:t>Un bloc est défini par une ligne d’identification, finissant par deux-points (:)</a:t>
            </a:r>
          </a:p>
          <a:p>
            <a:endParaRPr lang="fr-FR" dirty="0"/>
          </a:p>
          <a:p>
            <a:r>
              <a:rPr lang="fr-FR" dirty="0"/>
              <a:t>Le contenu du bloc est représenté par une indentation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86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9737F-69C2-2821-7E62-4C4C2E7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blocs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A7057-6B25-8452-D9BD-B720D7112B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B3EFD-1EE9-DA0E-9BF0-B9E0AA8BF3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              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Hors bloc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   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Bloc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racine: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Bloc if (dans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racine        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Bloc if (dans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                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Bloc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Bloc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(dans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ma_var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Hors bloc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ma_var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Hors bloc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FF624E-CD48-6262-2565-12D226C2F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fin d’une indentation définit la fin d’un bloc</a:t>
            </a:r>
          </a:p>
        </p:txBody>
      </p:sp>
    </p:spTree>
    <p:extLst>
      <p:ext uri="{BB962C8B-B14F-4D97-AF65-F5344CB8AC3E}">
        <p14:creationId xmlns:p14="http://schemas.microsoft.com/office/powerpoint/2010/main" val="155597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553C43B-E926-B70C-0380-ADBC2747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 de codage / nommage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2DD4F-720E-25F6-92EA-0DD155A9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indentation fait 4 espaces</a:t>
            </a:r>
          </a:p>
          <a:p>
            <a:endParaRPr lang="fr-FR" dirty="0"/>
          </a:p>
          <a:p>
            <a:r>
              <a:rPr lang="fr-FR" dirty="0"/>
              <a:t>Les lignes doivent faire moins de 79 caractères de long</a:t>
            </a:r>
          </a:p>
          <a:p>
            <a:endParaRPr lang="fr-FR" dirty="0"/>
          </a:p>
          <a:p>
            <a:r>
              <a:rPr lang="fr-FR" dirty="0"/>
              <a:t>Conventions de nommage</a:t>
            </a:r>
          </a:p>
          <a:p>
            <a:pPr lvl="1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snake_case</a:t>
            </a:r>
            <a:r>
              <a:rPr lang="fr-FR" dirty="0"/>
              <a:t> pour les variables et fonctions</a:t>
            </a:r>
          </a:p>
          <a:p>
            <a:pPr lvl="1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PascalCase</a:t>
            </a:r>
            <a:r>
              <a:rPr lang="fr-FR" dirty="0"/>
              <a:t> pour les classes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D12653-FC6B-485B-0480-ACC1551AB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641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F838-AFFA-E65E-16B3-92F7A86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EF5CA-BF2E-5D7E-4BBD-0725DAF7A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1DC4E9-4968-2DC7-E92D-4AECE38096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 !"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1234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"Bonjour !"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"test"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"texte"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Affichera "texte 1234"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35D874-E374-3F7A-B8D7-2CD17F162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L’expression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dirty="0"/>
              <a:t> permet d’afficher des informations à l’utilisateur</a:t>
            </a:r>
          </a:p>
          <a:p>
            <a:pPr lvl="1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donnee</a:t>
            </a:r>
            <a:r>
              <a:rPr lang="fr-FR" dirty="0"/>
              <a:t> peut être une variable, une expression ou un contenu brut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3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F838-AFFA-E65E-16B3-92F7A86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Capture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EF5CA-BF2E-5D7E-4BBD-0725DAF7A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1DC4E9-4968-2DC7-E92D-4AECE38096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4850825"/>
            <a:ext cx="11595600" cy="1130698"/>
          </a:xfrm>
        </p:spPr>
        <p:txBody>
          <a:bodyPr/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"Votre nom ?"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"Votre prénom ?"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35D874-E374-3F7A-B8D7-2CD17F162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2882414"/>
          </a:xfrm>
        </p:spPr>
        <p:txBody>
          <a:bodyPr/>
          <a:lstStyle/>
          <a:p>
            <a:r>
              <a:rPr lang="fr-FR" dirty="0"/>
              <a:t>L’expression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input(texte)</a:t>
            </a:r>
            <a:r>
              <a:rPr lang="fr-FR" dirty="0"/>
              <a:t> permet de demander une information à l’utilisateur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/>
              <a:t> renvoie l’information utilisateur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  <a:r>
              <a:rPr lang="fr-FR" dirty="0"/>
              <a:t> permet d’afficher un texte avant la capture</a:t>
            </a:r>
          </a:p>
          <a:p>
            <a:pPr lvl="1"/>
            <a:endParaRPr lang="fr-FR" dirty="0"/>
          </a:p>
          <a:p>
            <a:r>
              <a:rPr lang="fr-FR" dirty="0"/>
              <a:t>Le retour de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FR" dirty="0"/>
              <a:t> est de type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01526562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1</TotalTime>
  <Words>505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- Concepts</vt:lpstr>
      <vt:lpstr>Présentation</vt:lpstr>
      <vt:lpstr>Type de langage</vt:lpstr>
      <vt:lpstr>Rédaction du code</vt:lpstr>
      <vt:lpstr>Blocs</vt:lpstr>
      <vt:lpstr>Exemple de blocs</vt:lpstr>
      <vt:lpstr>Conventions de codage / nommage</vt:lpstr>
      <vt:lpstr>Affichage des données</vt:lpstr>
      <vt:lpstr>Capture de données</vt:lpstr>
      <vt:lpstr>L’idiome Name-Main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5</cp:revision>
  <dcterms:created xsi:type="dcterms:W3CDTF">2024-03-14T13:11:41Z</dcterms:created>
  <dcterms:modified xsi:type="dcterms:W3CDTF">2024-03-14T13:59:52Z</dcterms:modified>
  <cp:category/>
</cp:coreProperties>
</file>