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8f194a6f8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08f194a6f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13" Type="http://schemas.openxmlformats.org/officeDocument/2006/relationships/image" Target="../media/image7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hyperlink" Target="https://www.instagram.com/arcchidot/" TargetMode="External"/><Relationship Id="rId8" Type="http://schemas.openxmlformats.org/officeDocument/2006/relationships/hyperlink" Target="https://www.freepi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b="1" i="0" sz="1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b="1" i="0" sz="1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Project Canvas © 2021 by Geraldo Xexéo is licensed under CC BY-SA 4.0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b="1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5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5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130675" y="276837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b="1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by </a:t>
            </a:r>
            <a:r>
              <a:rPr b="1" i="0" lang="pt-BR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Yasmin</a:t>
            </a:r>
            <a:r>
              <a:rPr b="1" i="0" lang="pt-B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Icons by </a:t>
            </a:r>
            <a:r>
              <a:rPr b="1" i="0" lang="pt-BR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Freepik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b="1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5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60425" y="60847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60414" y="2779125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362854" y="1025645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880261" y="1023062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1381038" y="1031489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381034" y="1598013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891007" y="1595430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1399218" y="1603857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60962" y="3237960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dk1"/>
                </a:solidFill>
              </a:rPr>
              <a:t>Algoritmo de  sugestão de receitas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878369" y="3235377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dk1"/>
                </a:solidFill>
              </a:rPr>
              <a:t>Tracking de datas de validade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1379146" y="3243804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79142" y="3810328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889115" y="3807745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1397326" y="3816172"/>
            <a:ext cx="453483" cy="434683"/>
          </a:xfrm>
          <a:prstGeom prst="rect">
            <a:avLst/>
          </a:prstGeom>
          <a:solidFill>
            <a:srgbClr val="EF86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2158830" y="1025645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2676237" y="1023062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3177014" y="1031489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2177010" y="1598013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2686983" y="1595430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195194" y="1603857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2154066" y="3258920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2671473" y="3256337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3952500" y="1047000"/>
            <a:ext cx="453600" cy="434700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Portabilidade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4469895" y="1044418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Boa usabilidade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4970672" y="1052845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Escalabilidade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970668" y="1619369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480641" y="1616786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988852" y="1625213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3947724" y="3298050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dk1"/>
                </a:solidFill>
              </a:rPr>
              <a:t>Sugestão de receitas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465131" y="3295467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dk1"/>
                </a:solidFill>
              </a:rPr>
              <a:t>Controle de estoque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965908" y="3303894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965904" y="3870418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475877" y="3867835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4984088" y="3876262"/>
            <a:ext cx="453483" cy="434683"/>
          </a:xfrm>
          <a:prstGeom prst="rect">
            <a:avLst/>
          </a:prstGeom>
          <a:solidFill>
            <a:srgbClr val="31EAF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753690" y="1036299"/>
            <a:ext cx="453483" cy="43468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Assina-tura Cloud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6271097" y="1033716"/>
            <a:ext cx="453600" cy="434700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Comunição com usuário ativa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6771874" y="1042143"/>
            <a:ext cx="453483" cy="43468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5771870" y="1608667"/>
            <a:ext cx="453483" cy="43468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281843" y="1606084"/>
            <a:ext cx="453483" cy="43468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6790054" y="1614511"/>
            <a:ext cx="453483" cy="43468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5726828" y="3309134"/>
            <a:ext cx="453483" cy="434683"/>
          </a:xfrm>
          <a:prstGeom prst="rect">
            <a:avLst/>
          </a:prstGeom>
          <a:solidFill>
            <a:srgbClr val="00717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</a:rPr>
              <a:t>Cadastro de ingredientes/ </a:t>
            </a:r>
            <a:r>
              <a:rPr lang="pt-BR" sz="600">
                <a:solidFill>
                  <a:schemeClr val="lt1"/>
                </a:solidFill>
              </a:rPr>
              <a:t>Usuário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244325" y="3306550"/>
            <a:ext cx="453600" cy="434700"/>
          </a:xfrm>
          <a:prstGeom prst="rect">
            <a:avLst/>
          </a:prstGeom>
          <a:solidFill>
            <a:srgbClr val="00717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</a:rPr>
              <a:t>Backlog de receitas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6745012" y="3314978"/>
            <a:ext cx="453483" cy="434683"/>
          </a:xfrm>
          <a:prstGeom prst="rect">
            <a:avLst/>
          </a:prstGeom>
          <a:solidFill>
            <a:srgbClr val="00717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</a:rPr>
              <a:t>Busca receitas por ingredientes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5745008" y="3881502"/>
            <a:ext cx="453483" cy="434683"/>
          </a:xfrm>
          <a:prstGeom prst="rect">
            <a:avLst/>
          </a:prstGeom>
          <a:solidFill>
            <a:srgbClr val="00717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6254981" y="3878919"/>
            <a:ext cx="453483" cy="434683"/>
          </a:xfrm>
          <a:prstGeom prst="rect">
            <a:avLst/>
          </a:prstGeom>
          <a:solidFill>
            <a:srgbClr val="00717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6763192" y="3887346"/>
            <a:ext cx="453483" cy="434683"/>
          </a:xfrm>
          <a:prstGeom prst="rect">
            <a:avLst/>
          </a:prstGeom>
          <a:solidFill>
            <a:srgbClr val="00717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7518040" y="1053496"/>
            <a:ext cx="453483" cy="434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Dívidas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8035447" y="1050913"/>
            <a:ext cx="453483" cy="434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8536224" y="1059340"/>
            <a:ext cx="453483" cy="434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536220" y="1625864"/>
            <a:ext cx="453483" cy="434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8046193" y="1623281"/>
            <a:ext cx="453483" cy="434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8554404" y="1631708"/>
            <a:ext cx="453483" cy="434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7523041" y="3321147"/>
            <a:ext cx="453483" cy="434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99566" y="1023062"/>
            <a:ext cx="57615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Evitar desperdí-cios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814472" y="1058767"/>
            <a:ext cx="5761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Econ. R$ e tempo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1316612" y="1015161"/>
            <a:ext cx="576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Ajudar no planejamento de refeições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15901" y="1637290"/>
            <a:ext cx="5761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Sugestões de receitas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2083047" y="998837"/>
            <a:ext cx="576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Pessoas que precisam cozinhar 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2613023" y="1011246"/>
            <a:ext cx="5761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Restau- rantes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3121474" y="1029390"/>
            <a:ext cx="5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Vendedo-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 de livros de receita</a:t>
            </a:r>
            <a:r>
              <a:rPr b="0" i="0" lang="pt-B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114635" y="1574708"/>
            <a:ext cx="576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Cozinhei-ros Amadores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2620377" y="1574708"/>
            <a:ext cx="57615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Mercados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139517" y="1580624"/>
            <a:ext cx="576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Fabrican-tes de Geladeiras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2749106" y="1840622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2746393" y="1921068"/>
            <a:ext cx="476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Nutricio-nitas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2077301" y="3355178"/>
            <a:ext cx="57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2 dev front-end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2605576" y="3319740"/>
            <a:ext cx="57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2 dev backend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7456650" y="3400038"/>
            <a:ext cx="57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4 Pessoas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       mês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 flipH="1" rot="10800000">
            <a:off x="5982050" y="3188175"/>
            <a:ext cx="920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 flipH="1">
            <a:off x="6237700" y="2973801"/>
            <a:ext cx="476400" cy="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2"/>
                </a:solidFill>
              </a:rPr>
              <a:t>tempo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