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Trebuchet MS" panose="020B0603020202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a2f6b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aa2f6b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hyperlink" Target="https://www.instagram.com/arcchidot/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109112" y="111329"/>
            <a:ext cx="6196800" cy="3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SISTEMA:</a:t>
            </a:r>
            <a:endParaRPr sz="10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334250" y="480782"/>
            <a:ext cx="1536600" cy="2171400"/>
          </a:xfrm>
          <a:prstGeom prst="rect">
            <a:avLst/>
          </a:prstGeom>
          <a:solidFill>
            <a:srgbClr val="F4C7B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Reclamações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Sugestões de Melhoria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6332991" y="111340"/>
            <a:ext cx="2694900" cy="3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DO LANÇAMENTO: </a:t>
            </a:r>
            <a:endParaRPr sz="10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2072" y="4883700"/>
            <a:ext cx="55371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Software Project Canvas © 2021 by Geraldo Xexéo is licensed under CC BY-SA 4.0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 rot="-5400000">
            <a:off x="-1977225" y="2568050"/>
            <a:ext cx="4368600" cy="195900"/>
          </a:xfrm>
          <a:prstGeom prst="rect">
            <a:avLst/>
          </a:prstGeom>
          <a:solidFill>
            <a:srgbClr val="ED55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334275" y="2678990"/>
            <a:ext cx="1536600" cy="2171400"/>
          </a:xfrm>
          <a:prstGeom prst="rect">
            <a:avLst/>
          </a:prstGeom>
          <a:solidFill>
            <a:srgbClr val="F4C7B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 intervenções devem ser feitas no negócio | O que o negócio deve passar a fazer | Que resultados de negócio devem ser alcançados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125350" y="484224"/>
            <a:ext cx="1536600" cy="2171400"/>
          </a:xfrm>
          <a:prstGeom prst="rect">
            <a:avLst/>
          </a:prstGeom>
          <a:solidFill>
            <a:srgbClr val="FFF0B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é afetado | Quem afeta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compra | Quem vai usar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 rot="-5400000">
            <a:off x="-186125" y="2571492"/>
            <a:ext cx="4368600" cy="195900"/>
          </a:xfrm>
          <a:prstGeom prst="rect">
            <a:avLst/>
          </a:prstGeom>
          <a:solidFill>
            <a:srgbClr val="EFBA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QUEM?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125375" y="2682432"/>
            <a:ext cx="1536600" cy="2171400"/>
          </a:xfrm>
          <a:prstGeom prst="rect">
            <a:avLst/>
          </a:prstGeom>
          <a:solidFill>
            <a:srgbClr val="FFF0B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vai desenvolver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3916450" y="482512"/>
            <a:ext cx="1536600" cy="2171400"/>
          </a:xfrm>
          <a:prstGeom prst="rect">
            <a:avLst/>
          </a:prstGeom>
          <a:solidFill>
            <a:srgbClr val="AAEDE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Desempenho exigido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Características não funcionais</a:t>
            </a:r>
            <a:endParaRPr sz="900" b="1">
              <a:solidFill>
                <a:srgbClr val="666666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 rot="-5400000">
            <a:off x="1604975" y="2569780"/>
            <a:ext cx="4368600" cy="195900"/>
          </a:xfrm>
          <a:prstGeom prst="rect">
            <a:avLst/>
          </a:prstGeom>
          <a:solidFill>
            <a:srgbClr val="3CAE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16475" y="2680719"/>
            <a:ext cx="1536600" cy="2171400"/>
          </a:xfrm>
          <a:prstGeom prst="rect">
            <a:avLst/>
          </a:prstGeom>
          <a:solidFill>
            <a:srgbClr val="AAEDE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o software vai fazer Funcionalidades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5707550" y="485954"/>
            <a:ext cx="1536600" cy="2171400"/>
          </a:xfrm>
          <a:prstGeom prst="rect">
            <a:avLst/>
          </a:prstGeom>
          <a:solidFill>
            <a:srgbClr val="C8E6F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é necessário para fazer o software | O que é necessário para o projeto acontecer | O que é necessário para o produto dar certo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4"/>
          <p:cNvSpPr/>
          <p:nvPr/>
        </p:nvSpPr>
        <p:spPr>
          <a:xfrm rot="-5400000">
            <a:off x="4494225" y="1474875"/>
            <a:ext cx="2172300" cy="195900"/>
          </a:xfrm>
          <a:prstGeom prst="rect">
            <a:avLst/>
          </a:prstGeom>
          <a:solidFill>
            <a:srgbClr val="3085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707575" y="2684161"/>
            <a:ext cx="1536600" cy="2171400"/>
          </a:xfrm>
          <a:prstGeom prst="rect">
            <a:avLst/>
          </a:prstGeom>
          <a:solidFill>
            <a:srgbClr val="C3EDB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Roadmap do produto | Prazos para entrega dos requisitos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498650" y="485954"/>
            <a:ext cx="1536600" cy="2171400"/>
          </a:xfrm>
          <a:prstGeom prst="rect">
            <a:avLst/>
          </a:prstGeom>
          <a:solidFill>
            <a:srgbClr val="9AC6E8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Causas | Chance | Impacto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14" name="Google Shape;114;p14"/>
          <p:cNvSpPr/>
          <p:nvPr/>
        </p:nvSpPr>
        <p:spPr>
          <a:xfrm rot="-5400000">
            <a:off x="5187175" y="2573222"/>
            <a:ext cx="4368600" cy="195900"/>
          </a:xfrm>
          <a:prstGeom prst="rect">
            <a:avLst/>
          </a:prstGeom>
          <a:solidFill>
            <a:srgbClr val="173F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QUANTO?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498675" y="2684161"/>
            <a:ext cx="1536600" cy="2171400"/>
          </a:xfrm>
          <a:prstGeom prst="rect">
            <a:avLst/>
          </a:prstGeom>
          <a:solidFill>
            <a:srgbClr val="9AC6E8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Papéis | Pessoas/mês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39577" y="2768543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Metas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130675" y="54237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Partes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Interessadas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130675" y="2768375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Equipe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7498800" y="566275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Riscos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7498777" y="2767542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Esforço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57128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Subsídios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Premissas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5707602" y="2751989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3921775" y="486875"/>
            <a:ext cx="1526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Não Funcionais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Restrições</a:t>
            </a:r>
            <a:endParaRPr sz="900" b="1">
              <a:solidFill>
                <a:srgbClr val="666666"/>
              </a:solidFill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916500" y="2740788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Funcionais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150" y="2744575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414" y="2795188"/>
            <a:ext cx="274001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2475" y="2778308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9738" y="608463"/>
            <a:ext cx="274001" cy="2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/>
          <p:nvPr/>
        </p:nvSpPr>
        <p:spPr>
          <a:xfrm>
            <a:off x="4842236" y="4882342"/>
            <a:ext cx="42552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600" b="1">
                <a:solidFill>
                  <a:schemeClr val="dk1"/>
                </a:solidFill>
              </a:rPr>
              <a:t>Design by </a:t>
            </a:r>
            <a:r>
              <a:rPr lang="pt-BR" sz="600" b="1" u="sng">
                <a:solidFill>
                  <a:schemeClr val="hlink"/>
                </a:solidFill>
                <a:hlinkClick r:id="rId7"/>
              </a:rPr>
              <a:t>Yasmin</a:t>
            </a:r>
            <a:r>
              <a:rPr lang="pt-BR" sz="600" b="1">
                <a:solidFill>
                  <a:schemeClr val="dk1"/>
                </a:solidFill>
              </a:rPr>
              <a:t>. Icons by </a:t>
            </a:r>
            <a:r>
              <a:rPr lang="pt-BR" sz="600" b="1" u="sng">
                <a:solidFill>
                  <a:schemeClr val="hlink"/>
                </a:solidFill>
                <a:hlinkClick r:id="rId8"/>
              </a:rPr>
              <a:t>Freepik</a:t>
            </a:r>
            <a:endParaRPr sz="600" b="1">
              <a:solidFill>
                <a:schemeClr val="dk1"/>
              </a:solidFill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34325" y="542380"/>
            <a:ext cx="1536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Problemas &amp; Oportunidades</a:t>
            </a:r>
            <a:endParaRPr sz="900" b="1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4"/>
          <p:cNvSpPr/>
          <p:nvPr/>
        </p:nvSpPr>
        <p:spPr>
          <a:xfrm rot="-5400000">
            <a:off x="4494175" y="3673387"/>
            <a:ext cx="2172300" cy="195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QUANDO?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32475" y="577020"/>
            <a:ext cx="273999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60425" y="608475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51088" y="577025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60414" y="2779125"/>
            <a:ext cx="274001" cy="2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41776" y="577014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69739" y="2795200"/>
            <a:ext cx="274001" cy="27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715686-E430-B81D-3872-DA4E483CA512}"/>
              </a:ext>
            </a:extLst>
          </p:cNvPr>
          <p:cNvSpPr/>
          <p:nvPr/>
        </p:nvSpPr>
        <p:spPr>
          <a:xfrm>
            <a:off x="362854" y="1025645"/>
            <a:ext cx="453483" cy="434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5F0BF-C3DC-57CC-BBAD-903BC074916C}"/>
              </a:ext>
            </a:extLst>
          </p:cNvPr>
          <p:cNvSpPr/>
          <p:nvPr/>
        </p:nvSpPr>
        <p:spPr>
          <a:xfrm>
            <a:off x="880261" y="1023062"/>
            <a:ext cx="453483" cy="434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733252-8AE2-75BB-B889-E93AD1BC947A}"/>
              </a:ext>
            </a:extLst>
          </p:cNvPr>
          <p:cNvSpPr/>
          <p:nvPr/>
        </p:nvSpPr>
        <p:spPr>
          <a:xfrm>
            <a:off x="1381038" y="1031489"/>
            <a:ext cx="453483" cy="434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D01C3-9A74-25EC-304E-B82CE42E930E}"/>
              </a:ext>
            </a:extLst>
          </p:cNvPr>
          <p:cNvSpPr/>
          <p:nvPr/>
        </p:nvSpPr>
        <p:spPr>
          <a:xfrm>
            <a:off x="381034" y="1598013"/>
            <a:ext cx="453483" cy="434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FDB0B-7F52-40D8-393E-3E456D535CA1}"/>
              </a:ext>
            </a:extLst>
          </p:cNvPr>
          <p:cNvSpPr/>
          <p:nvPr/>
        </p:nvSpPr>
        <p:spPr>
          <a:xfrm>
            <a:off x="891007" y="1595430"/>
            <a:ext cx="453483" cy="434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4273D-4A74-79D2-8111-820C7B08B467}"/>
              </a:ext>
            </a:extLst>
          </p:cNvPr>
          <p:cNvSpPr/>
          <p:nvPr/>
        </p:nvSpPr>
        <p:spPr>
          <a:xfrm>
            <a:off x="1399218" y="1603857"/>
            <a:ext cx="453483" cy="434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775597-78E2-7340-4248-EB440AFA4B3C}"/>
              </a:ext>
            </a:extLst>
          </p:cNvPr>
          <p:cNvSpPr/>
          <p:nvPr/>
        </p:nvSpPr>
        <p:spPr>
          <a:xfrm>
            <a:off x="360962" y="3237960"/>
            <a:ext cx="453483" cy="434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C48468-ABEC-9295-74D4-32A0AD9365B1}"/>
              </a:ext>
            </a:extLst>
          </p:cNvPr>
          <p:cNvSpPr/>
          <p:nvPr/>
        </p:nvSpPr>
        <p:spPr>
          <a:xfrm>
            <a:off x="878369" y="3235377"/>
            <a:ext cx="453483" cy="434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2C0B7-353B-3286-AA29-0EDC28C18F47}"/>
              </a:ext>
            </a:extLst>
          </p:cNvPr>
          <p:cNvSpPr/>
          <p:nvPr/>
        </p:nvSpPr>
        <p:spPr>
          <a:xfrm>
            <a:off x="1379146" y="3243804"/>
            <a:ext cx="453483" cy="434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2A3A5B-1639-E3A3-3FA9-A2B44E02B5DF}"/>
              </a:ext>
            </a:extLst>
          </p:cNvPr>
          <p:cNvSpPr/>
          <p:nvPr/>
        </p:nvSpPr>
        <p:spPr>
          <a:xfrm>
            <a:off x="379142" y="3810328"/>
            <a:ext cx="453483" cy="434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45A4F1-1F03-EB2F-2421-0FB75A76351C}"/>
              </a:ext>
            </a:extLst>
          </p:cNvPr>
          <p:cNvSpPr/>
          <p:nvPr/>
        </p:nvSpPr>
        <p:spPr>
          <a:xfrm>
            <a:off x="889115" y="3807745"/>
            <a:ext cx="453483" cy="434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CD6037-24B9-543A-8BB4-5E7D90E86F17}"/>
              </a:ext>
            </a:extLst>
          </p:cNvPr>
          <p:cNvSpPr/>
          <p:nvPr/>
        </p:nvSpPr>
        <p:spPr>
          <a:xfrm>
            <a:off x="1397326" y="3816172"/>
            <a:ext cx="453483" cy="434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C9883F-1690-0B50-A26C-60551930EB31}"/>
              </a:ext>
            </a:extLst>
          </p:cNvPr>
          <p:cNvSpPr/>
          <p:nvPr/>
        </p:nvSpPr>
        <p:spPr>
          <a:xfrm>
            <a:off x="2158830" y="1025645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B7E9ED-AD61-39CC-0C15-A8E3EE40E386}"/>
              </a:ext>
            </a:extLst>
          </p:cNvPr>
          <p:cNvSpPr/>
          <p:nvPr/>
        </p:nvSpPr>
        <p:spPr>
          <a:xfrm>
            <a:off x="2676237" y="1023062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0D5CC-6135-F43F-641F-56CCB3A926C1}"/>
              </a:ext>
            </a:extLst>
          </p:cNvPr>
          <p:cNvSpPr/>
          <p:nvPr/>
        </p:nvSpPr>
        <p:spPr>
          <a:xfrm>
            <a:off x="3177014" y="1031489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F86096-1EB2-38E3-7BCD-E921627B7A5A}"/>
              </a:ext>
            </a:extLst>
          </p:cNvPr>
          <p:cNvSpPr/>
          <p:nvPr/>
        </p:nvSpPr>
        <p:spPr>
          <a:xfrm>
            <a:off x="2177010" y="1598013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B0C773-25BC-F88F-C00E-9B2F2940EB32}"/>
              </a:ext>
            </a:extLst>
          </p:cNvPr>
          <p:cNvSpPr/>
          <p:nvPr/>
        </p:nvSpPr>
        <p:spPr>
          <a:xfrm>
            <a:off x="2686983" y="1595430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46E22-B517-943C-B77F-19E9D7A2D202}"/>
              </a:ext>
            </a:extLst>
          </p:cNvPr>
          <p:cNvSpPr/>
          <p:nvPr/>
        </p:nvSpPr>
        <p:spPr>
          <a:xfrm>
            <a:off x="3195194" y="1603857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901C2-B102-CBFC-26B0-1DD14037DE6A}"/>
              </a:ext>
            </a:extLst>
          </p:cNvPr>
          <p:cNvSpPr/>
          <p:nvPr/>
        </p:nvSpPr>
        <p:spPr>
          <a:xfrm>
            <a:off x="2154066" y="3258920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3C1015-3557-CF51-9B15-4D0507660016}"/>
              </a:ext>
            </a:extLst>
          </p:cNvPr>
          <p:cNvSpPr/>
          <p:nvPr/>
        </p:nvSpPr>
        <p:spPr>
          <a:xfrm>
            <a:off x="2671473" y="3256337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60C4F-D25E-609F-B09E-FBFFF1C761F6}"/>
              </a:ext>
            </a:extLst>
          </p:cNvPr>
          <p:cNvSpPr/>
          <p:nvPr/>
        </p:nvSpPr>
        <p:spPr>
          <a:xfrm>
            <a:off x="3172250" y="3264764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CB34F9-D17A-F39D-FA66-AD0F8B6705B4}"/>
              </a:ext>
            </a:extLst>
          </p:cNvPr>
          <p:cNvSpPr/>
          <p:nvPr/>
        </p:nvSpPr>
        <p:spPr>
          <a:xfrm>
            <a:off x="2172246" y="3831288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24E7BA-6852-112B-1BEB-64AB8AFC6A04}"/>
              </a:ext>
            </a:extLst>
          </p:cNvPr>
          <p:cNvSpPr/>
          <p:nvPr/>
        </p:nvSpPr>
        <p:spPr>
          <a:xfrm>
            <a:off x="2682219" y="3828705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FD4DF6-0EE6-DE44-199B-7FC8EC5D6A09}"/>
              </a:ext>
            </a:extLst>
          </p:cNvPr>
          <p:cNvSpPr/>
          <p:nvPr/>
        </p:nvSpPr>
        <p:spPr>
          <a:xfrm>
            <a:off x="3190430" y="3837132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0AF5F8-0A2A-AFC7-6E08-80FCFC3C9409}"/>
              </a:ext>
            </a:extLst>
          </p:cNvPr>
          <p:cNvSpPr/>
          <p:nvPr/>
        </p:nvSpPr>
        <p:spPr>
          <a:xfrm>
            <a:off x="3952488" y="1047001"/>
            <a:ext cx="453483" cy="434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5210A0-8CC8-E5B4-BAC3-5FFB0CF1F804}"/>
              </a:ext>
            </a:extLst>
          </p:cNvPr>
          <p:cNvSpPr/>
          <p:nvPr/>
        </p:nvSpPr>
        <p:spPr>
          <a:xfrm>
            <a:off x="4469895" y="1044418"/>
            <a:ext cx="453483" cy="434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B9170B-D67E-AEAC-7A7D-42F081B13751}"/>
              </a:ext>
            </a:extLst>
          </p:cNvPr>
          <p:cNvSpPr/>
          <p:nvPr/>
        </p:nvSpPr>
        <p:spPr>
          <a:xfrm>
            <a:off x="4970672" y="1052845"/>
            <a:ext cx="453483" cy="434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B0E541-A6DA-2A68-57FA-D5EC9AF76565}"/>
              </a:ext>
            </a:extLst>
          </p:cNvPr>
          <p:cNvSpPr/>
          <p:nvPr/>
        </p:nvSpPr>
        <p:spPr>
          <a:xfrm>
            <a:off x="3970668" y="1619369"/>
            <a:ext cx="453483" cy="434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2048A6-6AC5-F173-500E-9EAC69B3B263}"/>
              </a:ext>
            </a:extLst>
          </p:cNvPr>
          <p:cNvSpPr/>
          <p:nvPr/>
        </p:nvSpPr>
        <p:spPr>
          <a:xfrm>
            <a:off x="4480641" y="1616786"/>
            <a:ext cx="453483" cy="434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527F8C-F936-9AA7-504C-4621E594E0AC}"/>
              </a:ext>
            </a:extLst>
          </p:cNvPr>
          <p:cNvSpPr/>
          <p:nvPr/>
        </p:nvSpPr>
        <p:spPr>
          <a:xfrm>
            <a:off x="4988852" y="1625213"/>
            <a:ext cx="453483" cy="434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6B6C76-39D8-AA2E-2443-6C655680D940}"/>
              </a:ext>
            </a:extLst>
          </p:cNvPr>
          <p:cNvSpPr/>
          <p:nvPr/>
        </p:nvSpPr>
        <p:spPr>
          <a:xfrm>
            <a:off x="3947724" y="3298050"/>
            <a:ext cx="453483" cy="434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231EAA-91DB-AD38-3FBF-84FFDB61FBC8}"/>
              </a:ext>
            </a:extLst>
          </p:cNvPr>
          <p:cNvSpPr/>
          <p:nvPr/>
        </p:nvSpPr>
        <p:spPr>
          <a:xfrm>
            <a:off x="4465131" y="3295467"/>
            <a:ext cx="453483" cy="434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135AC6-B0AF-EA61-6BEA-FAA5838CFF19}"/>
              </a:ext>
            </a:extLst>
          </p:cNvPr>
          <p:cNvSpPr/>
          <p:nvPr/>
        </p:nvSpPr>
        <p:spPr>
          <a:xfrm>
            <a:off x="4965908" y="3303894"/>
            <a:ext cx="453483" cy="434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6D16A2-C770-C49C-553E-5151DA32D926}"/>
              </a:ext>
            </a:extLst>
          </p:cNvPr>
          <p:cNvSpPr/>
          <p:nvPr/>
        </p:nvSpPr>
        <p:spPr>
          <a:xfrm>
            <a:off x="3965904" y="3870418"/>
            <a:ext cx="453483" cy="434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09DC39-1428-F0F6-95F8-676AD5593131}"/>
              </a:ext>
            </a:extLst>
          </p:cNvPr>
          <p:cNvSpPr/>
          <p:nvPr/>
        </p:nvSpPr>
        <p:spPr>
          <a:xfrm>
            <a:off x="4475877" y="3867835"/>
            <a:ext cx="453483" cy="434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05B38C-FC5D-D399-0BB2-74958DDA554F}"/>
              </a:ext>
            </a:extLst>
          </p:cNvPr>
          <p:cNvSpPr/>
          <p:nvPr/>
        </p:nvSpPr>
        <p:spPr>
          <a:xfrm>
            <a:off x="4984088" y="3876262"/>
            <a:ext cx="453483" cy="434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29AA32-5FFE-0DE9-7784-8A7281589B9A}"/>
              </a:ext>
            </a:extLst>
          </p:cNvPr>
          <p:cNvSpPr/>
          <p:nvPr/>
        </p:nvSpPr>
        <p:spPr>
          <a:xfrm>
            <a:off x="5753690" y="1036299"/>
            <a:ext cx="453483" cy="43468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B9225B-F9F8-C392-8FF9-E2EA61B44222}"/>
              </a:ext>
            </a:extLst>
          </p:cNvPr>
          <p:cNvSpPr/>
          <p:nvPr/>
        </p:nvSpPr>
        <p:spPr>
          <a:xfrm>
            <a:off x="6271097" y="1033716"/>
            <a:ext cx="453483" cy="43468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8CA10C-18AC-9A47-B8E4-576F54709E15}"/>
              </a:ext>
            </a:extLst>
          </p:cNvPr>
          <p:cNvSpPr/>
          <p:nvPr/>
        </p:nvSpPr>
        <p:spPr>
          <a:xfrm>
            <a:off x="6771874" y="1042143"/>
            <a:ext cx="453483" cy="43468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84FAB6-DC82-9EE1-CAFF-EF608279CE0F}"/>
              </a:ext>
            </a:extLst>
          </p:cNvPr>
          <p:cNvSpPr/>
          <p:nvPr/>
        </p:nvSpPr>
        <p:spPr>
          <a:xfrm>
            <a:off x="5771870" y="1608667"/>
            <a:ext cx="453483" cy="43468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77B016-2DAC-C273-CF28-359020CF0226}"/>
              </a:ext>
            </a:extLst>
          </p:cNvPr>
          <p:cNvSpPr/>
          <p:nvPr/>
        </p:nvSpPr>
        <p:spPr>
          <a:xfrm>
            <a:off x="6281843" y="1606084"/>
            <a:ext cx="453483" cy="43468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E6BE3D-CFC1-D3E3-ADB4-04A32685D046}"/>
              </a:ext>
            </a:extLst>
          </p:cNvPr>
          <p:cNvSpPr/>
          <p:nvPr/>
        </p:nvSpPr>
        <p:spPr>
          <a:xfrm>
            <a:off x="6790054" y="1614511"/>
            <a:ext cx="453483" cy="43468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D91CD30-C487-C75B-BCFE-08636FD4AC88}"/>
              </a:ext>
            </a:extLst>
          </p:cNvPr>
          <p:cNvSpPr/>
          <p:nvPr/>
        </p:nvSpPr>
        <p:spPr>
          <a:xfrm>
            <a:off x="5726828" y="3309134"/>
            <a:ext cx="453483" cy="4346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6C5711-45A8-9D97-6AE5-B6C47F3F3D78}"/>
              </a:ext>
            </a:extLst>
          </p:cNvPr>
          <p:cNvSpPr/>
          <p:nvPr/>
        </p:nvSpPr>
        <p:spPr>
          <a:xfrm>
            <a:off x="6244235" y="3306551"/>
            <a:ext cx="453483" cy="4346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66B9D7-7D0D-7758-C270-79A06A2DF7E6}"/>
              </a:ext>
            </a:extLst>
          </p:cNvPr>
          <p:cNvSpPr/>
          <p:nvPr/>
        </p:nvSpPr>
        <p:spPr>
          <a:xfrm>
            <a:off x="6745012" y="3314978"/>
            <a:ext cx="453483" cy="4346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CB2A0A-0A80-E60B-F63E-62FB39FB8DED}"/>
              </a:ext>
            </a:extLst>
          </p:cNvPr>
          <p:cNvSpPr/>
          <p:nvPr/>
        </p:nvSpPr>
        <p:spPr>
          <a:xfrm>
            <a:off x="5745008" y="3881502"/>
            <a:ext cx="453483" cy="4346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9A1DC7-73BF-D3E9-2E1F-9A66FF53B6D9}"/>
              </a:ext>
            </a:extLst>
          </p:cNvPr>
          <p:cNvSpPr/>
          <p:nvPr/>
        </p:nvSpPr>
        <p:spPr>
          <a:xfrm>
            <a:off x="6254981" y="3878919"/>
            <a:ext cx="453483" cy="4346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4A2178-5B7B-691F-73C0-F8361FC767E8}"/>
              </a:ext>
            </a:extLst>
          </p:cNvPr>
          <p:cNvSpPr/>
          <p:nvPr/>
        </p:nvSpPr>
        <p:spPr>
          <a:xfrm>
            <a:off x="6763192" y="3887346"/>
            <a:ext cx="453483" cy="4346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4AD76C-AEB4-2378-EF9F-814E38F393A8}"/>
              </a:ext>
            </a:extLst>
          </p:cNvPr>
          <p:cNvSpPr/>
          <p:nvPr/>
        </p:nvSpPr>
        <p:spPr>
          <a:xfrm>
            <a:off x="7518040" y="1053496"/>
            <a:ext cx="453483" cy="43468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9B1266-710A-FB5F-CCAE-0BD3737E37D4}"/>
              </a:ext>
            </a:extLst>
          </p:cNvPr>
          <p:cNvSpPr/>
          <p:nvPr/>
        </p:nvSpPr>
        <p:spPr>
          <a:xfrm>
            <a:off x="8035447" y="1050913"/>
            <a:ext cx="453483" cy="43468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F772AB-AC2F-1E32-7FEC-39B05FADE740}"/>
              </a:ext>
            </a:extLst>
          </p:cNvPr>
          <p:cNvSpPr/>
          <p:nvPr/>
        </p:nvSpPr>
        <p:spPr>
          <a:xfrm>
            <a:off x="8536224" y="1059340"/>
            <a:ext cx="453483" cy="43468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45F874-032D-809E-2CF5-E8544059C41F}"/>
              </a:ext>
            </a:extLst>
          </p:cNvPr>
          <p:cNvSpPr/>
          <p:nvPr/>
        </p:nvSpPr>
        <p:spPr>
          <a:xfrm>
            <a:off x="7536220" y="1625864"/>
            <a:ext cx="453483" cy="43468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97FD81-A674-DDCF-66C6-26CFE4814121}"/>
              </a:ext>
            </a:extLst>
          </p:cNvPr>
          <p:cNvSpPr/>
          <p:nvPr/>
        </p:nvSpPr>
        <p:spPr>
          <a:xfrm>
            <a:off x="8046193" y="1623281"/>
            <a:ext cx="453483" cy="43468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11F5AC6-7B0F-B8D1-DE0D-9C9768873E07}"/>
              </a:ext>
            </a:extLst>
          </p:cNvPr>
          <p:cNvSpPr/>
          <p:nvPr/>
        </p:nvSpPr>
        <p:spPr>
          <a:xfrm>
            <a:off x="8554404" y="1631708"/>
            <a:ext cx="453483" cy="43468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2FDF3D-ABB9-FF17-1FE8-39EAD35D29A5}"/>
              </a:ext>
            </a:extLst>
          </p:cNvPr>
          <p:cNvSpPr/>
          <p:nvPr/>
        </p:nvSpPr>
        <p:spPr>
          <a:xfrm>
            <a:off x="7523041" y="3321147"/>
            <a:ext cx="453483" cy="43468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6FEBE7-19CE-F53F-B211-66F825E6269B}"/>
              </a:ext>
            </a:extLst>
          </p:cNvPr>
          <p:cNvSpPr/>
          <p:nvPr/>
        </p:nvSpPr>
        <p:spPr>
          <a:xfrm>
            <a:off x="8040448" y="3318564"/>
            <a:ext cx="453483" cy="43468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1ADB42-27A9-2B6A-8DC5-64E6AF47BE23}"/>
              </a:ext>
            </a:extLst>
          </p:cNvPr>
          <p:cNvSpPr/>
          <p:nvPr/>
        </p:nvSpPr>
        <p:spPr>
          <a:xfrm>
            <a:off x="8541225" y="3326991"/>
            <a:ext cx="453483" cy="43468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0E149D-8AB8-BD99-D6BD-33DF0E28E21E}"/>
              </a:ext>
            </a:extLst>
          </p:cNvPr>
          <p:cNvSpPr/>
          <p:nvPr/>
        </p:nvSpPr>
        <p:spPr>
          <a:xfrm>
            <a:off x="7541221" y="3893515"/>
            <a:ext cx="453483" cy="43468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1FC40C-5C02-9151-6030-9FC61EA6431E}"/>
              </a:ext>
            </a:extLst>
          </p:cNvPr>
          <p:cNvSpPr/>
          <p:nvPr/>
        </p:nvSpPr>
        <p:spPr>
          <a:xfrm>
            <a:off x="8051194" y="3890932"/>
            <a:ext cx="453483" cy="43468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524DC7-2FC8-4F27-ED7C-F7C4BDACF5D1}"/>
              </a:ext>
            </a:extLst>
          </p:cNvPr>
          <p:cNvSpPr/>
          <p:nvPr/>
        </p:nvSpPr>
        <p:spPr>
          <a:xfrm>
            <a:off x="8559405" y="3899359"/>
            <a:ext cx="453483" cy="43468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0AFF84-D7D2-6376-1A34-3787C7EE3EF3}"/>
              </a:ext>
            </a:extLst>
          </p:cNvPr>
          <p:cNvSpPr txBox="1"/>
          <p:nvPr/>
        </p:nvSpPr>
        <p:spPr>
          <a:xfrm>
            <a:off x="299566" y="1023062"/>
            <a:ext cx="5761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Evitar</a:t>
            </a:r>
            <a:r>
              <a:rPr lang="en-US" sz="700" dirty="0"/>
              <a:t> </a:t>
            </a:r>
            <a:r>
              <a:rPr lang="en-US" sz="700" dirty="0" err="1"/>
              <a:t>desperdí-cios</a:t>
            </a:r>
            <a:endParaRPr 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9013E5-A713-B817-8A9B-2977AE68EF71}"/>
              </a:ext>
            </a:extLst>
          </p:cNvPr>
          <p:cNvSpPr txBox="1"/>
          <p:nvPr/>
        </p:nvSpPr>
        <p:spPr>
          <a:xfrm>
            <a:off x="814472" y="1058767"/>
            <a:ext cx="576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Econ. R$ e tempo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20FB64-EB0A-58A0-529C-0936E71FD97A}"/>
              </a:ext>
            </a:extLst>
          </p:cNvPr>
          <p:cNvSpPr txBox="1"/>
          <p:nvPr/>
        </p:nvSpPr>
        <p:spPr>
          <a:xfrm>
            <a:off x="1316612" y="1015161"/>
            <a:ext cx="57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dirty="0"/>
              <a:t>Ajudar no planejamento de refeições</a:t>
            </a:r>
            <a:endParaRPr lang="en-US" sz="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DDABEA-1215-A220-F81A-367398482E2B}"/>
              </a:ext>
            </a:extLst>
          </p:cNvPr>
          <p:cNvSpPr txBox="1"/>
          <p:nvPr/>
        </p:nvSpPr>
        <p:spPr>
          <a:xfrm>
            <a:off x="315901" y="1637290"/>
            <a:ext cx="576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/>
              <a:t>Sugestões</a:t>
            </a:r>
            <a:r>
              <a:rPr lang="en-US" sz="600" dirty="0"/>
              <a:t> de </a:t>
            </a:r>
            <a:r>
              <a:rPr lang="en-US" sz="600" dirty="0" err="1"/>
              <a:t>receitas</a:t>
            </a:r>
            <a:endParaRPr lang="en-US" sz="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DE2270-BB5D-517B-DE00-4F3A74AADF98}"/>
              </a:ext>
            </a:extLst>
          </p:cNvPr>
          <p:cNvSpPr txBox="1"/>
          <p:nvPr/>
        </p:nvSpPr>
        <p:spPr>
          <a:xfrm>
            <a:off x="2083047" y="998837"/>
            <a:ext cx="57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Pessoas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lang="en-US" sz="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precisam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cozinhar</a:t>
            </a:r>
            <a:r>
              <a:rPr lang="en-US" sz="600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2AA9FC-0784-9328-E62C-5E23DD766DD8}"/>
              </a:ext>
            </a:extLst>
          </p:cNvPr>
          <p:cNvSpPr txBox="1"/>
          <p:nvPr/>
        </p:nvSpPr>
        <p:spPr>
          <a:xfrm>
            <a:off x="2613023" y="1011246"/>
            <a:ext cx="576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>
                <a:latin typeface="Arial" panose="020B0604020202020204" pitchFamily="34" charset="0"/>
              </a:rPr>
              <a:t>Restau-rantes</a:t>
            </a:r>
            <a:endParaRPr 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3C4D9C-44F6-1E0C-3C7D-A9F2F6EF6C33}"/>
              </a:ext>
            </a:extLst>
          </p:cNvPr>
          <p:cNvSpPr txBox="1"/>
          <p:nvPr/>
        </p:nvSpPr>
        <p:spPr>
          <a:xfrm>
            <a:off x="3121474" y="1029390"/>
            <a:ext cx="57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spcBef>
                <a:spcPts val="0"/>
              </a:spcBef>
              <a:spcAft>
                <a:spcPts val="0"/>
              </a:spcAft>
            </a:pPr>
            <a:r>
              <a:rPr lang="pt-BR" sz="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Vende-dores</a:t>
            </a:r>
            <a:r>
              <a:rPr lang="pt-BR" sz="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de livros de receita</a:t>
            </a:r>
            <a:r>
              <a:rPr lang="pt-BR" sz="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lang="en-US" sz="600" dirty="0">
              <a:effectLst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019936-DA14-AC4B-22AF-5FAFA61C7FBD}"/>
              </a:ext>
            </a:extLst>
          </p:cNvPr>
          <p:cNvSpPr txBox="1"/>
          <p:nvPr/>
        </p:nvSpPr>
        <p:spPr>
          <a:xfrm>
            <a:off x="2114635" y="1574708"/>
            <a:ext cx="57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Cozinhei-ros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Amadores</a:t>
            </a:r>
            <a:endParaRPr lang="en-US" sz="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EE4DF3-2941-CD62-595F-5AF2D9337C57}"/>
              </a:ext>
            </a:extLst>
          </p:cNvPr>
          <p:cNvSpPr txBox="1"/>
          <p:nvPr/>
        </p:nvSpPr>
        <p:spPr>
          <a:xfrm>
            <a:off x="2620377" y="1574708"/>
            <a:ext cx="5761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dirty="0">
                <a:latin typeface="Arial" panose="020B0604020202020204" pitchFamily="34" charset="0"/>
              </a:rPr>
              <a:t>M</a:t>
            </a:r>
            <a:r>
              <a:rPr lang="en-US" sz="600" dirty="0" err="1">
                <a:latin typeface="Arial" panose="020B0604020202020204" pitchFamily="34" charset="0"/>
              </a:rPr>
              <a:t>ercados</a:t>
            </a:r>
            <a:endParaRPr lang="en-US" sz="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0BB8A2-2116-2C87-4922-A553326B6F2B}"/>
              </a:ext>
            </a:extLst>
          </p:cNvPr>
          <p:cNvSpPr txBox="1"/>
          <p:nvPr/>
        </p:nvSpPr>
        <p:spPr>
          <a:xfrm>
            <a:off x="3139517" y="1580624"/>
            <a:ext cx="57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Fabrican-tes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Geladeiras</a:t>
            </a:r>
            <a:endParaRPr lang="en-US" sz="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C906B5-E1DF-68E4-DBE5-223737E246A1}"/>
              </a:ext>
            </a:extLst>
          </p:cNvPr>
          <p:cNvSpPr/>
          <p:nvPr/>
        </p:nvSpPr>
        <p:spPr>
          <a:xfrm>
            <a:off x="2749106" y="1840622"/>
            <a:ext cx="453483" cy="43468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63C789-F666-914A-CA7D-93CADC6F758E}"/>
              </a:ext>
            </a:extLst>
          </p:cNvPr>
          <p:cNvSpPr txBox="1"/>
          <p:nvPr/>
        </p:nvSpPr>
        <p:spPr>
          <a:xfrm>
            <a:off x="2746393" y="1921068"/>
            <a:ext cx="476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dirty="0" err="1">
                <a:latin typeface="Arial" panose="020B0604020202020204" pitchFamily="34" charset="0"/>
              </a:rPr>
              <a:t>Nutricio-nitas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198</Words>
  <Application>Microsoft Office PowerPoint</Application>
  <PresentationFormat>On-screen Show (16:9)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</vt:lpstr>
      <vt:lpstr>Arial</vt:lpstr>
      <vt:lpstr>Trebuchet MS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Lucas Tavares</cp:lastModifiedBy>
  <cp:revision>3</cp:revision>
  <dcterms:modified xsi:type="dcterms:W3CDTF">2024-10-07T11:38:11Z</dcterms:modified>
</cp:coreProperties>
</file>