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5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7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Imagem 7" descr="Uma imagem contendo amarelo, mesa, banana, luz&#10;&#10;Descrição gerada automaticamente">
            <a:extLst>
              <a:ext uri="{FF2B5EF4-FFF2-40B4-BE49-F238E27FC236}">
                <a16:creationId xmlns:a16="http://schemas.microsoft.com/office/drawing/2014/main" id="{9E952178-8635-4872-A3A6-5F69D1BB0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" t="-1221" r="3207" b="67634"/>
          <a:stretch/>
        </p:blipFill>
        <p:spPr>
          <a:xfrm rot="10800000">
            <a:off x="-1" y="-3"/>
            <a:ext cx="12192000" cy="37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B5285F9-32EB-44E3-83C6-A9836C49AD4D}"/>
              </a:ext>
            </a:extLst>
          </p:cNvPr>
          <p:cNvSpPr/>
          <p:nvPr/>
        </p:nvSpPr>
        <p:spPr>
          <a:xfrm>
            <a:off x="0" y="0"/>
            <a:ext cx="486848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574E17-3E40-4DA3-9FE8-F0323495B3B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dirty="0"/>
              <a:t>KNIME </a:t>
            </a:r>
            <a:r>
              <a:rPr lang="pt-BR" sz="4800" dirty="0" err="1"/>
              <a:t>Analytcs</a:t>
            </a:r>
            <a:r>
              <a:rPr lang="pt-BR" sz="4800" dirty="0"/>
              <a:t> – Treinamento básico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8C8E28-08E4-4004-8593-F314B542998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/>
              <a:t>Lucas Teodoro Vital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B0EB74C6-FF76-46A1-B014-2F58E994A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2" r="-1" b="10675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2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2B09DAC-AB41-423E-9286-BF0CA83C9930}"/>
              </a:ext>
            </a:extLst>
          </p:cNvPr>
          <p:cNvSpPr txBox="1"/>
          <p:nvPr/>
        </p:nvSpPr>
        <p:spPr>
          <a:xfrm>
            <a:off x="213813" y="2157187"/>
            <a:ext cx="615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que é o KNIME </a:t>
            </a:r>
            <a:r>
              <a:rPr lang="pt-BR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Analytcs</a:t>
            </a: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1026" name="Picture 2" descr="Logotipo do KNIME Analytics Platform">
            <a:extLst>
              <a:ext uri="{FF2B5EF4-FFF2-40B4-BE49-F238E27FC236}">
                <a16:creationId xmlns:a16="http://schemas.microsoft.com/office/drawing/2014/main" id="{DE575999-DF38-44BF-9577-C05F7E45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90" y="16552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4D36026-5CB3-4101-A52A-DCA5A5A554A6}"/>
              </a:ext>
            </a:extLst>
          </p:cNvPr>
          <p:cNvSpPr txBox="1"/>
          <p:nvPr/>
        </p:nvSpPr>
        <p:spPr>
          <a:xfrm>
            <a:off x="5345207" y="3429000"/>
            <a:ext cx="439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 voltado à Análise de Dados;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7822EC-C96E-40C8-9025-8AED06382B72}"/>
              </a:ext>
            </a:extLst>
          </p:cNvPr>
          <p:cNvSpPr txBox="1"/>
          <p:nvPr/>
        </p:nvSpPr>
        <p:spPr>
          <a:xfrm>
            <a:off x="5345207" y="3798332"/>
            <a:ext cx="599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Resolução de problemas estatísticos, matemáticos e </a:t>
            </a:r>
            <a:br>
              <a:rPr lang="pt-BR" dirty="0"/>
            </a:br>
            <a:r>
              <a:rPr lang="pt-BR" dirty="0"/>
              <a:t>Programação;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DE2D6B-DDC8-45DB-967E-880A2EEA3BF3}"/>
              </a:ext>
            </a:extLst>
          </p:cNvPr>
          <p:cNvSpPr txBox="1"/>
          <p:nvPr/>
        </p:nvSpPr>
        <p:spPr>
          <a:xfrm>
            <a:off x="5348434" y="4423814"/>
            <a:ext cx="648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Exploração de soluções inteligentes com ferramentas de </a:t>
            </a:r>
            <a:br>
              <a:rPr lang="pt-BR" dirty="0"/>
            </a:br>
            <a:r>
              <a:rPr lang="pt-BR" dirty="0" err="1"/>
              <a:t>Machine</a:t>
            </a:r>
            <a:r>
              <a:rPr lang="pt-BR" dirty="0"/>
              <a:t> Learning e Data Mining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88DAE0-A25E-4F66-909F-7BBFC0A85453}"/>
              </a:ext>
            </a:extLst>
          </p:cNvPr>
          <p:cNvSpPr/>
          <p:nvPr/>
        </p:nvSpPr>
        <p:spPr>
          <a:xfrm>
            <a:off x="7468200" y="1285875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Konstanz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Miner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F637F0-4AFC-4261-86F5-D4E2A2AD2689}"/>
              </a:ext>
            </a:extLst>
          </p:cNvPr>
          <p:cNvSpPr txBox="1"/>
          <p:nvPr/>
        </p:nvSpPr>
        <p:spPr>
          <a:xfrm>
            <a:off x="213813" y="2157187"/>
            <a:ext cx="615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Licença?</a:t>
            </a:r>
          </a:p>
        </p:txBody>
      </p:sp>
      <p:pic>
        <p:nvPicPr>
          <p:cNvPr id="4" name="Imagem 3" descr="Uma imagem contendo comida, placar&#10;&#10;Descrição gerada automaticamente">
            <a:extLst>
              <a:ext uri="{FF2B5EF4-FFF2-40B4-BE49-F238E27FC236}">
                <a16:creationId xmlns:a16="http://schemas.microsoft.com/office/drawing/2014/main" id="{5E7AA608-B27B-4EDE-B3BE-41DA9971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06" y="1951328"/>
            <a:ext cx="3425890" cy="170438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7E96B0-B237-43E2-B2E6-5A89554C300D}"/>
              </a:ext>
            </a:extLst>
          </p:cNvPr>
          <p:cNvSpPr txBox="1"/>
          <p:nvPr/>
        </p:nvSpPr>
        <p:spPr>
          <a:xfrm>
            <a:off x="4872283" y="3711588"/>
            <a:ext cx="65101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4 Liberdades:•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Liberdade de execução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Liberdade de Estudar o funcionamento do programa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Liberdade de redistribuir cópias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Liberdade de Aperfeiçoar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ECC81A-5B77-47F3-AD4C-D2A5623598DF}"/>
              </a:ext>
            </a:extLst>
          </p:cNvPr>
          <p:cNvSpPr txBox="1"/>
          <p:nvPr/>
        </p:nvSpPr>
        <p:spPr>
          <a:xfrm>
            <a:off x="5424487" y="5663395"/>
            <a:ext cx="37769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b="1" dirty="0" err="1"/>
              <a:t>Free</a:t>
            </a:r>
            <a:r>
              <a:rPr lang="pt-BR" sz="2600" b="1" dirty="0"/>
              <a:t> as in FREEDOM</a:t>
            </a:r>
          </a:p>
        </p:txBody>
      </p:sp>
    </p:spTree>
    <p:extLst>
      <p:ext uri="{BB962C8B-B14F-4D97-AF65-F5344CB8AC3E}">
        <p14:creationId xmlns:p14="http://schemas.microsoft.com/office/powerpoint/2010/main" val="35319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C626C4-CED4-4776-924A-CAB5C609B358}"/>
              </a:ext>
            </a:extLst>
          </p:cNvPr>
          <p:cNvSpPr txBox="1"/>
          <p:nvPr/>
        </p:nvSpPr>
        <p:spPr>
          <a:xfrm>
            <a:off x="213813" y="2157187"/>
            <a:ext cx="615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A5E455-D8ED-4BBB-8CA4-EF2BA2F281BA}"/>
              </a:ext>
            </a:extLst>
          </p:cNvPr>
          <p:cNvSpPr txBox="1"/>
          <p:nvPr/>
        </p:nvSpPr>
        <p:spPr>
          <a:xfrm>
            <a:off x="7372350" y="2457450"/>
            <a:ext cx="327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Funcionamento em Blocos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DE6E2E-CE92-4954-9EA8-010DB6522501}"/>
              </a:ext>
            </a:extLst>
          </p:cNvPr>
          <p:cNvSpPr txBox="1"/>
          <p:nvPr/>
        </p:nvSpPr>
        <p:spPr>
          <a:xfrm>
            <a:off x="7372350" y="3059668"/>
            <a:ext cx="369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Funções divididas em “Nodes”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27C9BD-3F1F-4CB9-85B4-B67A17A52A6A}"/>
              </a:ext>
            </a:extLst>
          </p:cNvPr>
          <p:cNvSpPr txBox="1"/>
          <p:nvPr/>
        </p:nvSpPr>
        <p:spPr>
          <a:xfrm>
            <a:off x="7372349" y="3661887"/>
            <a:ext cx="424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Tipos de  Nodes divididos em cores</a:t>
            </a:r>
          </a:p>
        </p:txBody>
      </p:sp>
      <p:pic>
        <p:nvPicPr>
          <p:cNvPr id="2054" name="Picture 6" descr="Fluxo e operadores utilizados no sistema KNIME Analytics Plataform.">
            <a:extLst>
              <a:ext uri="{FF2B5EF4-FFF2-40B4-BE49-F238E27FC236}">
                <a16:creationId xmlns:a16="http://schemas.microsoft.com/office/drawing/2014/main" id="{6B9FCECD-A79D-4924-BA07-B6FB9A19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75" y="3846553"/>
            <a:ext cx="5486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NIME File Reader Node">
            <a:extLst>
              <a:ext uri="{FF2B5EF4-FFF2-40B4-BE49-F238E27FC236}">
                <a16:creationId xmlns:a16="http://schemas.microsoft.com/office/drawing/2014/main" id="{695AED91-F4EF-4ECE-9B77-6F1F1EC15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747" y="4724810"/>
            <a:ext cx="14287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xcel Writer (XLS) — NodePit">
            <a:extLst>
              <a:ext uri="{FF2B5EF4-FFF2-40B4-BE49-F238E27FC236}">
                <a16:creationId xmlns:a16="http://schemas.microsoft.com/office/drawing/2014/main" id="{9BB8041D-323B-47C4-A4CA-C5581DA0D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364" y="4989553"/>
            <a:ext cx="1428751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oiner — NodePit">
            <a:extLst>
              <a:ext uri="{FF2B5EF4-FFF2-40B4-BE49-F238E27FC236}">
                <a16:creationId xmlns:a16="http://schemas.microsoft.com/office/drawing/2014/main" id="{CA94401E-C66D-4C99-983D-66431C14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889" y="4989553"/>
            <a:ext cx="1544843" cy="15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2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A7E50DE-16D5-47B1-B7C5-04C085065920}"/>
              </a:ext>
            </a:extLst>
          </p:cNvPr>
          <p:cNvSpPr txBox="1"/>
          <p:nvPr/>
        </p:nvSpPr>
        <p:spPr>
          <a:xfrm>
            <a:off x="213813" y="2157187"/>
            <a:ext cx="615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Onde baixar?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A4632B-9C90-4FBB-99D4-9BAABF42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58" y="1603190"/>
            <a:ext cx="5654674" cy="392720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68D1AF-2CE2-4F11-B044-6D8428CBC448}"/>
              </a:ext>
            </a:extLst>
          </p:cNvPr>
          <p:cNvSpPr txBox="1"/>
          <p:nvPr/>
        </p:nvSpPr>
        <p:spPr>
          <a:xfrm>
            <a:off x="329312" y="3243625"/>
            <a:ext cx="3655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https://knime.com/downloads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E61891-B73C-472D-BAF1-50A3408B848D}"/>
              </a:ext>
            </a:extLst>
          </p:cNvPr>
          <p:cNvSpPr txBox="1"/>
          <p:nvPr/>
        </p:nvSpPr>
        <p:spPr>
          <a:xfrm>
            <a:off x="329312" y="4145397"/>
            <a:ext cx="2840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Cadastramento básico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7CD78C-F2CB-4E2C-B62D-E107E490D820}"/>
              </a:ext>
            </a:extLst>
          </p:cNvPr>
          <p:cNvSpPr txBox="1"/>
          <p:nvPr/>
        </p:nvSpPr>
        <p:spPr>
          <a:xfrm>
            <a:off x="329312" y="5068727"/>
            <a:ext cx="1564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73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EC498D-1BAA-4DE7-A4C6-C11FBF045A44}"/>
              </a:ext>
            </a:extLst>
          </p:cNvPr>
          <p:cNvSpPr txBox="1"/>
          <p:nvPr/>
        </p:nvSpPr>
        <p:spPr>
          <a:xfrm>
            <a:off x="213813" y="2157187"/>
            <a:ext cx="615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Dúvidas e problemas ao longo do desenvolvimento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5D999D-40AD-4A4A-A76A-9DDBB52E674A}"/>
              </a:ext>
            </a:extLst>
          </p:cNvPr>
          <p:cNvSpPr txBox="1"/>
          <p:nvPr/>
        </p:nvSpPr>
        <p:spPr>
          <a:xfrm>
            <a:off x="213813" y="3983853"/>
            <a:ext cx="4383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https://knime.com/knime-community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8CF35E-B930-42A3-BBFE-0A0426DC10B3}"/>
              </a:ext>
            </a:extLst>
          </p:cNvPr>
          <p:cNvSpPr txBox="1"/>
          <p:nvPr/>
        </p:nvSpPr>
        <p:spPr>
          <a:xfrm>
            <a:off x="213813" y="4744669"/>
            <a:ext cx="5915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Comunidade internacional com pessoas engajadas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463F9B-E9DA-4136-8BEA-93FE15DD7537}"/>
              </a:ext>
            </a:extLst>
          </p:cNvPr>
          <p:cNvSpPr txBox="1"/>
          <p:nvPr/>
        </p:nvSpPr>
        <p:spPr>
          <a:xfrm>
            <a:off x="213812" y="5505485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3662FB-F286-4D75-8303-4AF430C0499D}"/>
              </a:ext>
            </a:extLst>
          </p:cNvPr>
          <p:cNvSpPr txBox="1"/>
          <p:nvPr/>
        </p:nvSpPr>
        <p:spPr>
          <a:xfrm>
            <a:off x="213813" y="5391000"/>
            <a:ext cx="739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Ferramentas e extensões desenvolvidas pela própria comunidade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61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100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Avenir Next LT Pro</vt:lpstr>
      <vt:lpstr>AccentBoxVTI</vt:lpstr>
      <vt:lpstr>KNIME Analytcs – Treinamento básico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KNIME Analytcs – Treinamento básico</dc:title>
  <dc:creator>LUCAS TEODORO VITAL</dc:creator>
  <cp:lastModifiedBy>LUCAS TEODORO VITAL</cp:lastModifiedBy>
  <cp:revision>7</cp:revision>
  <dcterms:created xsi:type="dcterms:W3CDTF">2020-04-07T04:34:11Z</dcterms:created>
  <dcterms:modified xsi:type="dcterms:W3CDTF">2020-04-07T05:40:01Z</dcterms:modified>
</cp:coreProperties>
</file>