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13" r:id="rId4"/>
    <p:sldId id="325" r:id="rId5"/>
    <p:sldId id="326" r:id="rId6"/>
    <p:sldId id="327" r:id="rId7"/>
    <p:sldId id="328" r:id="rId8"/>
    <p:sldId id="32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jyzOFJxSJ6zeZ8AesQUDpS0EJz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E269E-7C4E-4177-A3D6-70B3533D555A}">
  <a:tblStyle styleId="{6E9E269E-7C4E-4177-A3D6-70B3533D55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0097A7">
              <a:alpha val="4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97A7">
              <a:alpha val="4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97A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68672F-19C8-4625-97E5-DCA5EBC09E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3342CC-24B4-4932-BC73-E63186E9EF6A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13eca586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3513eca586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87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7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23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22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85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18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11feb2ca174_0_26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1feb2ca174_0_26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1feb2ca174_0_26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1feb2ca174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4" descr="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45893"/>
          <a:stretch/>
        </p:blipFill>
        <p:spPr>
          <a:xfrm>
            <a:off x="20" y="-8961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29" name="Google Shape;29;p14" descr="Forma, Retângul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Uma imagem contendo desenh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OBJEC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g13513eca586_3_29" descr="Uma imagem contendo 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-31" t="-70" r="64934" b="68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3513eca586_3_29"/>
          <p:cNvSpPr txBox="1">
            <a:spLocks noGrp="1"/>
          </p:cNvSpPr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3513eca586_3_29"/>
          <p:cNvSpPr txBox="1">
            <a:spLocks noGrp="1"/>
          </p:cNvSpPr>
          <p:nvPr>
            <p:ph type="body" idx="1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13513eca586_3_29"/>
          <p:cNvSpPr txBox="1">
            <a:spLocks noGrp="1"/>
          </p:cNvSpPr>
          <p:nvPr>
            <p:ph type="sldNum" idx="12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2">
  <p:cSld name="TITLE_ONL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3513eca586_0_7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13513eca586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41" name="Google Shape;41;g13513eca586_0_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13513eca586_0_7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6" r="82738" b="-13793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3">
  <p:cSld name="TITLE_ONLY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13eca586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g13513eca586_3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69" name="Google Shape;69;g13513eca586_3_13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1280" t="23695" r="225" b="13666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3513eca586_3_13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13eca586_3_45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10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dirty="0"/>
              <a:t>Lógica de Programação</a:t>
            </a:r>
            <a:endParaRPr sz="3300" dirty="0"/>
          </a:p>
        </p:txBody>
      </p:sp>
      <p:sp>
        <p:nvSpPr>
          <p:cNvPr id="107" name="Google Shape;107;g13513eca586_3_45"/>
          <p:cNvSpPr txBox="1">
            <a:spLocks noGrp="1"/>
          </p:cNvSpPr>
          <p:nvPr>
            <p:ph type="subTitle" idx="1"/>
          </p:nvPr>
        </p:nvSpPr>
        <p:spPr>
          <a:xfrm>
            <a:off x="1524000" y="1606041"/>
            <a:ext cx="9144000" cy="2770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>
                <a:latin typeface="+mj-lt"/>
              </a:rPr>
              <a:t>05 </a:t>
            </a:r>
            <a:r>
              <a:rPr lang="de-DE" dirty="0">
                <a:latin typeface="+mj-lt"/>
              </a:rPr>
              <a:t>– Desvios Condicionais</a:t>
            </a:r>
            <a:endParaRPr lang="de-DE" b="1" dirty="0">
              <a:latin typeface="+mj-lt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Operadores Lógicos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Desvios Condicionais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0C90C-8D92-DF00-7EBF-18C0E11A4BE1}"/>
              </a:ext>
            </a:extLst>
          </p:cNvPr>
          <p:cNvSpPr txBox="1"/>
          <p:nvPr/>
        </p:nvSpPr>
        <p:spPr>
          <a:xfrm>
            <a:off x="76198" y="1613118"/>
            <a:ext cx="1219676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00" dirty="0"/>
              <a:t>programa</a:t>
            </a:r>
          </a:p>
          <a:p>
            <a:r>
              <a:rPr lang="pt-BR" sz="2300" dirty="0"/>
              <a:t>{ </a:t>
            </a:r>
          </a:p>
          <a:p>
            <a:r>
              <a:rPr lang="pt-BR" sz="2300" dirty="0"/>
              <a:t>	</a:t>
            </a:r>
            <a:r>
              <a:rPr lang="pt-BR" sz="2300" dirty="0" err="1"/>
              <a:t>funcao</a:t>
            </a:r>
            <a:r>
              <a:rPr lang="pt-BR" sz="2300" dirty="0"/>
              <a:t> inicio ()</a:t>
            </a:r>
          </a:p>
          <a:p>
            <a:r>
              <a:rPr lang="pt-BR" sz="2300" dirty="0"/>
              <a:t>	{</a:t>
            </a:r>
          </a:p>
          <a:p>
            <a:r>
              <a:rPr lang="pt-BR" sz="2300" dirty="0"/>
              <a:t>		cadeia nome</a:t>
            </a:r>
          </a:p>
          <a:p>
            <a:r>
              <a:rPr lang="pt-BR" sz="2300" dirty="0"/>
              <a:t>		escreva("Digite seu nome: ")</a:t>
            </a:r>
          </a:p>
          <a:p>
            <a:r>
              <a:rPr lang="pt-BR" sz="2300" dirty="0"/>
              <a:t>		leia(nome)</a:t>
            </a:r>
          </a:p>
          <a:p>
            <a:r>
              <a:rPr lang="pt-BR" sz="2300" dirty="0"/>
              <a:t>		escreva("Seu nome é : ", nome ,“\n”)</a:t>
            </a:r>
          </a:p>
          <a:p>
            <a:r>
              <a:rPr lang="pt-BR" sz="2300" dirty="0"/>
              <a:t>	}</a:t>
            </a:r>
          </a:p>
          <a:p>
            <a:r>
              <a:rPr lang="pt-BR" sz="2300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E2FE7C-6467-5BC5-B0D8-1ADFF18A5E3E}"/>
              </a:ext>
            </a:extLst>
          </p:cNvPr>
          <p:cNvSpPr txBox="1"/>
          <p:nvPr/>
        </p:nvSpPr>
        <p:spPr>
          <a:xfrm>
            <a:off x="731043" y="5244881"/>
            <a:ext cx="1072991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00" dirty="0"/>
              <a:t>Vamos transformar este programa para ser capaz de validar o nome do usuário e conceder acesso ao sistema! </a:t>
            </a:r>
          </a:p>
          <a:p>
            <a:r>
              <a:rPr lang="pt-BR" sz="2300" dirty="0"/>
              <a:t>Apenas o usuário cadastrado poderá entrar no sistema.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Desvios Condicionais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006480-F3B2-89A0-7A63-62CEA668BE9D}"/>
              </a:ext>
            </a:extLst>
          </p:cNvPr>
          <p:cNvSpPr txBox="1"/>
          <p:nvPr/>
        </p:nvSpPr>
        <p:spPr>
          <a:xfrm>
            <a:off x="676273" y="2397800"/>
            <a:ext cx="108394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programa</a:t>
            </a:r>
          </a:p>
          <a:p>
            <a:r>
              <a:rPr lang="pt-BR" sz="1600" dirty="0"/>
              <a:t>{ 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funcao</a:t>
            </a:r>
            <a:r>
              <a:rPr lang="pt-BR" sz="1600" dirty="0"/>
              <a:t> inicio () {</a:t>
            </a:r>
          </a:p>
          <a:p>
            <a:r>
              <a:rPr lang="pt-BR" sz="1600" dirty="0"/>
              <a:t>		cadeia nome</a:t>
            </a:r>
          </a:p>
          <a:p>
            <a:r>
              <a:rPr lang="pt-BR" sz="1600" dirty="0"/>
              <a:t>		escreva("Digite seu nome de usuário: ")</a:t>
            </a:r>
          </a:p>
          <a:p>
            <a:r>
              <a:rPr lang="pt-BR" sz="1600" dirty="0"/>
              <a:t>		leia(nome)</a:t>
            </a:r>
          </a:p>
          <a:p>
            <a:r>
              <a:rPr lang="pt-BR" sz="1600" dirty="0"/>
              <a:t>		se(nome == “André”) {</a:t>
            </a:r>
          </a:p>
          <a:p>
            <a:r>
              <a:rPr lang="pt-BR" sz="1600" dirty="0"/>
              <a:t>			escreva(“Bem vindo ", nome ,“\n”)</a:t>
            </a:r>
          </a:p>
          <a:p>
            <a:r>
              <a:rPr lang="pt-BR" sz="1600" dirty="0"/>
              <a:t>		} </a:t>
            </a:r>
          </a:p>
          <a:p>
            <a:r>
              <a:rPr lang="pt-BR" sz="1600" dirty="0"/>
              <a:t>		</a:t>
            </a:r>
            <a:r>
              <a:rPr lang="pt-BR" sz="1600" dirty="0" err="1"/>
              <a:t>senao</a:t>
            </a:r>
            <a:r>
              <a:rPr lang="pt-BR" sz="1600" dirty="0"/>
              <a:t> {</a:t>
            </a:r>
          </a:p>
          <a:p>
            <a:r>
              <a:rPr lang="pt-BR" sz="1600" dirty="0"/>
              <a:t>			escreva(“Acesso negado!!! \n”)</a:t>
            </a:r>
          </a:p>
          <a:p>
            <a:r>
              <a:rPr lang="pt-BR" sz="1600" dirty="0"/>
              <a:t>		} </a:t>
            </a:r>
          </a:p>
          <a:p>
            <a:r>
              <a:rPr lang="pt-BR" sz="1600" dirty="0"/>
              <a:t>	}</a:t>
            </a:r>
          </a:p>
          <a:p>
            <a:r>
              <a:rPr lang="pt-BR" sz="1600" dirty="0"/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B88832-71A5-2319-C524-C35DDEDBD24D}"/>
              </a:ext>
            </a:extLst>
          </p:cNvPr>
          <p:cNvSpPr txBox="1"/>
          <p:nvPr/>
        </p:nvSpPr>
        <p:spPr>
          <a:xfrm>
            <a:off x="1166811" y="1491803"/>
            <a:ext cx="985837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Para resolver este problema podemos usar os condicionais se e </a:t>
            </a:r>
            <a:r>
              <a:rPr lang="pt-BR" sz="23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senao</a:t>
            </a: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lang="pt-BR" sz="23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if</a:t>
            </a: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 e </a:t>
            </a:r>
            <a:r>
              <a:rPr lang="pt-BR" sz="2300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else</a:t>
            </a: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 em inglês).</a:t>
            </a:r>
          </a:p>
        </p:txBody>
      </p:sp>
    </p:spTree>
    <p:extLst>
      <p:ext uri="{BB962C8B-B14F-4D97-AF65-F5344CB8AC3E}">
        <p14:creationId xmlns:p14="http://schemas.microsoft.com/office/powerpoint/2010/main" val="8537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Desvios Condicionais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006480-F3B2-89A0-7A63-62CEA668BE9D}"/>
              </a:ext>
            </a:extLst>
          </p:cNvPr>
          <p:cNvSpPr txBox="1"/>
          <p:nvPr/>
        </p:nvSpPr>
        <p:spPr>
          <a:xfrm>
            <a:off x="4000497" y="3196344"/>
            <a:ext cx="41910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se (condição) {</a:t>
            </a:r>
          </a:p>
          <a:p>
            <a:r>
              <a:rPr lang="pt-BR" sz="1600" dirty="0"/>
              <a:t>	// Execute uma parte de código</a:t>
            </a:r>
          </a:p>
          <a:p>
            <a:r>
              <a:rPr lang="pt-BR" sz="1600" dirty="0"/>
              <a:t>} </a:t>
            </a:r>
          </a:p>
          <a:p>
            <a:r>
              <a:rPr lang="pt-BR" sz="1600" dirty="0" err="1"/>
              <a:t>senao</a:t>
            </a:r>
            <a:r>
              <a:rPr lang="pt-BR" sz="1600" dirty="0"/>
              <a:t> {</a:t>
            </a:r>
          </a:p>
          <a:p>
            <a:r>
              <a:rPr lang="pt-BR" sz="1600" dirty="0"/>
              <a:t>	// Execute outra parte de código</a:t>
            </a:r>
          </a:p>
          <a:p>
            <a:r>
              <a:rPr lang="pt-BR" sz="1600" dirty="0"/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B88832-71A5-2319-C524-C35DDEDBD24D}"/>
              </a:ext>
            </a:extLst>
          </p:cNvPr>
          <p:cNvSpPr txBox="1"/>
          <p:nvPr/>
        </p:nvSpPr>
        <p:spPr>
          <a:xfrm>
            <a:off x="1166811" y="1791062"/>
            <a:ext cx="985837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Como vimos, podemos utilizar as cláusulas se e senão para direcionar a execução de nosso código. A estrutura consiste em basicamente:</a:t>
            </a:r>
          </a:p>
        </p:txBody>
      </p:sp>
    </p:spTree>
    <p:extLst>
      <p:ext uri="{BB962C8B-B14F-4D97-AF65-F5344CB8AC3E}">
        <p14:creationId xmlns:p14="http://schemas.microsoft.com/office/powerpoint/2010/main" val="40123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Operadores Lógicos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B88832-71A5-2319-C524-C35DDEDBD24D}"/>
              </a:ext>
            </a:extLst>
          </p:cNvPr>
          <p:cNvSpPr txBox="1"/>
          <p:nvPr/>
        </p:nvSpPr>
        <p:spPr>
          <a:xfrm>
            <a:off x="1166813" y="1495787"/>
            <a:ext cx="985837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Para validarmos corretamente um usuário precisamos também verificarmos se sua senha está correta. Assim precisamos validar o nome de usuário E sua senha.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E5463-196D-33A1-6CE6-7BF21B7D7481}"/>
              </a:ext>
            </a:extLst>
          </p:cNvPr>
          <p:cNvSpPr txBox="1"/>
          <p:nvPr/>
        </p:nvSpPr>
        <p:spPr>
          <a:xfrm>
            <a:off x="259556" y="2759711"/>
            <a:ext cx="116728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programa</a:t>
            </a:r>
          </a:p>
          <a:p>
            <a:r>
              <a:rPr lang="pt-BR" sz="1500" dirty="0"/>
              <a:t>{ </a:t>
            </a:r>
          </a:p>
          <a:p>
            <a:r>
              <a:rPr lang="pt-BR" sz="1500" dirty="0"/>
              <a:t>	</a:t>
            </a:r>
            <a:r>
              <a:rPr lang="pt-BR" sz="1500" dirty="0" err="1"/>
              <a:t>funcao</a:t>
            </a:r>
            <a:r>
              <a:rPr lang="pt-BR" sz="1500" dirty="0"/>
              <a:t> inicio () {</a:t>
            </a:r>
          </a:p>
          <a:p>
            <a:r>
              <a:rPr lang="pt-BR" sz="1500" dirty="0"/>
              <a:t>		cadeia nome</a:t>
            </a:r>
          </a:p>
          <a:p>
            <a:r>
              <a:rPr lang="pt-BR" sz="1500" dirty="0"/>
              <a:t>		escreva("Digite seu nome de usuário: ")</a:t>
            </a:r>
          </a:p>
          <a:p>
            <a:r>
              <a:rPr lang="pt-BR" sz="1500" dirty="0"/>
              <a:t>		leia(nome)</a:t>
            </a:r>
          </a:p>
          <a:p>
            <a:r>
              <a:rPr lang="pt-BR" sz="1500" dirty="0"/>
              <a:t>		se(nome == “Raul” e senha == “</a:t>
            </a:r>
            <a:r>
              <a:rPr lang="pt-BR" sz="1500" dirty="0" err="1"/>
              <a:t>MinhaSenha</a:t>
            </a:r>
            <a:r>
              <a:rPr lang="pt-BR" sz="1500" dirty="0"/>
              <a:t>”) {   /*</a:t>
            </a:r>
            <a:r>
              <a:rPr lang="pt-BR" sz="1500" b="1" dirty="0"/>
              <a:t>Note o operador lógico E para verificar o usuário E senha</a:t>
            </a:r>
            <a:r>
              <a:rPr lang="pt-BR" sz="1500" dirty="0"/>
              <a:t>*/</a:t>
            </a:r>
          </a:p>
          <a:p>
            <a:r>
              <a:rPr lang="pt-BR" sz="1500" dirty="0"/>
              <a:t>			escreva(“Bem vindo ", nome ,“\n”)</a:t>
            </a:r>
          </a:p>
          <a:p>
            <a:r>
              <a:rPr lang="pt-BR" sz="1500" dirty="0"/>
              <a:t>		} 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senao</a:t>
            </a:r>
            <a:r>
              <a:rPr lang="pt-BR" sz="1500" dirty="0"/>
              <a:t> {</a:t>
            </a:r>
          </a:p>
          <a:p>
            <a:r>
              <a:rPr lang="pt-BR" sz="1500" dirty="0"/>
              <a:t>			escreva(“Acesso negado!!! \n”)</a:t>
            </a:r>
          </a:p>
          <a:p>
            <a:r>
              <a:rPr lang="pt-BR" sz="1500" dirty="0"/>
              <a:t>		} </a:t>
            </a:r>
          </a:p>
          <a:p>
            <a:r>
              <a:rPr lang="pt-BR" sz="1500" dirty="0"/>
              <a:t>	}</a:t>
            </a:r>
          </a:p>
          <a:p>
            <a:r>
              <a:rPr lang="pt-B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07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Operadores Lógicos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B88832-71A5-2319-C524-C35DDEDBD24D}"/>
              </a:ext>
            </a:extLst>
          </p:cNvPr>
          <p:cNvSpPr txBox="1"/>
          <p:nvPr/>
        </p:nvSpPr>
        <p:spPr>
          <a:xfrm>
            <a:off x="1166813" y="1495787"/>
            <a:ext cx="985837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Podemos usar os operadores lógicos E , OU e NÃO (!) para melhorar ainda mais nossas condições.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E5463-196D-33A1-6CE6-7BF21B7D7481}"/>
              </a:ext>
            </a:extLst>
          </p:cNvPr>
          <p:cNvSpPr txBox="1"/>
          <p:nvPr/>
        </p:nvSpPr>
        <p:spPr>
          <a:xfrm>
            <a:off x="259556" y="2405768"/>
            <a:ext cx="1167288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	</a:t>
            </a:r>
            <a:r>
              <a:rPr lang="pt-BR" sz="2300" dirty="0"/>
              <a:t>Entendendo melhor os resultados dos operadores lógicos:</a:t>
            </a:r>
          </a:p>
          <a:p>
            <a:r>
              <a:rPr lang="pt-BR" sz="2300" dirty="0"/>
              <a:t>		</a:t>
            </a:r>
            <a:r>
              <a:rPr lang="pt-BR" sz="1800" dirty="0"/>
              <a:t>Verdadeiro E Verdadeiro = Verdadeiro</a:t>
            </a:r>
          </a:p>
          <a:p>
            <a:r>
              <a:rPr lang="pt-BR" sz="1800" dirty="0"/>
              <a:t>		Verdadeiro E Falso = Falso</a:t>
            </a:r>
          </a:p>
          <a:p>
            <a:r>
              <a:rPr lang="pt-BR" sz="1800" dirty="0"/>
              <a:t>		Falso E Falso = Falso</a:t>
            </a:r>
          </a:p>
          <a:p>
            <a:r>
              <a:rPr lang="pt-BR" sz="1800" dirty="0"/>
              <a:t>		Verdadeiro OU Falso = Verdadeiro</a:t>
            </a:r>
          </a:p>
          <a:p>
            <a:r>
              <a:rPr lang="pt-BR" sz="1800" dirty="0"/>
              <a:t>		Falso OU Falso = Falso</a:t>
            </a:r>
          </a:p>
          <a:p>
            <a:r>
              <a:rPr lang="pt-BR" sz="1800" dirty="0"/>
              <a:t>		!Verdadeiro = Falso</a:t>
            </a:r>
          </a:p>
          <a:p>
            <a:r>
              <a:rPr lang="pt-BR" sz="1800" dirty="0"/>
              <a:t>		!Falso = Verdadeiro</a:t>
            </a:r>
          </a:p>
          <a:p>
            <a:r>
              <a:rPr lang="pt-BR" sz="1800" dirty="0"/>
              <a:t>		== ( igual )</a:t>
            </a:r>
          </a:p>
          <a:p>
            <a:r>
              <a:rPr lang="pt-BR" sz="1800" dirty="0"/>
              <a:t>		!= ( diferente, ou seja não igual )</a:t>
            </a:r>
          </a:p>
        </p:txBody>
      </p:sp>
    </p:spTree>
    <p:extLst>
      <p:ext uri="{BB962C8B-B14F-4D97-AF65-F5344CB8AC3E}">
        <p14:creationId xmlns:p14="http://schemas.microsoft.com/office/powerpoint/2010/main" val="30665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Operadores Lógicos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B88832-71A5-2319-C524-C35DDEDBD24D}"/>
              </a:ext>
            </a:extLst>
          </p:cNvPr>
          <p:cNvSpPr txBox="1"/>
          <p:nvPr/>
        </p:nvSpPr>
        <p:spPr>
          <a:xfrm>
            <a:off x="1166813" y="1495787"/>
            <a:ext cx="985837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A negação (!) pode ser utilizada na comparação de igual para negar uma igualdade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E5463-196D-33A1-6CE6-7BF21B7D7481}"/>
              </a:ext>
            </a:extLst>
          </p:cNvPr>
          <p:cNvSpPr txBox="1"/>
          <p:nvPr/>
        </p:nvSpPr>
        <p:spPr>
          <a:xfrm>
            <a:off x="259556" y="2405768"/>
            <a:ext cx="1167288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	</a:t>
            </a:r>
            <a:r>
              <a:rPr lang="pt-BR" sz="1800" b="1" dirty="0"/>
              <a:t>Exemplo</a:t>
            </a:r>
            <a:r>
              <a:rPr lang="pt-BR" sz="1500" dirty="0"/>
              <a:t>:</a:t>
            </a:r>
          </a:p>
          <a:p>
            <a:endParaRPr lang="pt-BR" sz="1500" dirty="0"/>
          </a:p>
          <a:p>
            <a:r>
              <a:rPr lang="pt-BR" sz="1500" dirty="0"/>
              <a:t>		1 == 1 ( um igual a 1 )</a:t>
            </a:r>
          </a:p>
          <a:p>
            <a:r>
              <a:rPr lang="pt-BR" sz="1500" dirty="0"/>
              <a:t>		1 !=2 ( um não igual a 2 || um diferente de 2)</a:t>
            </a:r>
          </a:p>
          <a:p>
            <a:endParaRPr lang="pt-BR" sz="1500" dirty="0"/>
          </a:p>
          <a:p>
            <a:r>
              <a:rPr lang="pt-BR" sz="1500" dirty="0"/>
              <a:t>	</a:t>
            </a:r>
            <a:r>
              <a:rPr lang="pt-BR" sz="1800" b="1" dirty="0"/>
              <a:t>Outro exemplo </a:t>
            </a:r>
            <a:r>
              <a:rPr lang="pt-BR" sz="1500" dirty="0"/>
              <a:t>:</a:t>
            </a:r>
          </a:p>
          <a:p>
            <a:r>
              <a:rPr lang="pt-BR" sz="1500" dirty="0"/>
              <a:t> </a:t>
            </a:r>
          </a:p>
          <a:p>
            <a:r>
              <a:rPr lang="pt-BR" sz="1500" dirty="0"/>
              <a:t>		se(nome != “Fulano”) {  /**/</a:t>
            </a:r>
          </a:p>
          <a:p>
            <a:r>
              <a:rPr lang="pt-BR" sz="1500" dirty="0"/>
              <a:t>			escreva(“Você não é o Fulano \n”)</a:t>
            </a:r>
          </a:p>
          <a:p>
            <a:r>
              <a:rPr lang="pt-BR" sz="1500" dirty="0"/>
              <a:t>		} </a:t>
            </a:r>
          </a:p>
          <a:p>
            <a:r>
              <a:rPr lang="pt-BR" sz="1500" dirty="0"/>
              <a:t>		</a:t>
            </a:r>
            <a:r>
              <a:rPr lang="pt-BR" sz="1500" dirty="0" err="1"/>
              <a:t>senao</a:t>
            </a:r>
            <a:r>
              <a:rPr lang="pt-BR" sz="1500" dirty="0"/>
              <a:t> {</a:t>
            </a:r>
          </a:p>
          <a:p>
            <a:r>
              <a:rPr lang="pt-BR" sz="1500" dirty="0"/>
              <a:t>			escreva(“Olá Fulano!!! \n”)</a:t>
            </a:r>
          </a:p>
          <a:p>
            <a:r>
              <a:rPr lang="pt-BR" sz="15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081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Operadores Lógicos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4E5463-196D-33A1-6CE6-7BF21B7D7481}"/>
              </a:ext>
            </a:extLst>
          </p:cNvPr>
          <p:cNvSpPr txBox="1"/>
          <p:nvPr/>
        </p:nvSpPr>
        <p:spPr>
          <a:xfrm>
            <a:off x="259556" y="1567568"/>
            <a:ext cx="1167288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00" dirty="0"/>
              <a:t>Na maioria das linguagens os operadores E , OU, e NÃO são representados por &amp;&amp;, || e ! , respectivamente.</a:t>
            </a:r>
          </a:p>
          <a:p>
            <a:r>
              <a:rPr lang="pt-BR" sz="1800" b="1" dirty="0"/>
              <a:t>	Então : </a:t>
            </a:r>
          </a:p>
          <a:p>
            <a:endParaRPr lang="pt-BR" sz="1800" b="1" dirty="0"/>
          </a:p>
          <a:p>
            <a:r>
              <a:rPr lang="pt-BR" sz="1500" b="1" dirty="0"/>
              <a:t>		E == &amp;&amp; == AND</a:t>
            </a:r>
          </a:p>
          <a:p>
            <a:r>
              <a:rPr lang="pt-BR" sz="1500" b="1" dirty="0"/>
              <a:t>		OU == || == OR</a:t>
            </a:r>
          </a:p>
          <a:p>
            <a:r>
              <a:rPr lang="pt-BR" sz="1500" b="1" dirty="0"/>
              <a:t>		NAO == ! == NOT</a:t>
            </a:r>
            <a:endParaRPr lang="pt-BR" sz="15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39C708C-DC42-4C4E-A391-2929088B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133850"/>
            <a:ext cx="6000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386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583</Words>
  <Application>Microsoft Office PowerPoint</Application>
  <PresentationFormat>Widescreen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Arial</vt:lpstr>
      <vt:lpstr>Tema do Office</vt:lpstr>
      <vt:lpstr>Lógica de Programação</vt:lpstr>
      <vt:lpstr>Desvios Condicionais</vt:lpstr>
      <vt:lpstr>Desvios Condicionais</vt:lpstr>
      <vt:lpstr>Desvios Condicionais</vt:lpstr>
      <vt:lpstr>Operadores Lógicos</vt:lpstr>
      <vt:lpstr>Operadores Lógicos</vt:lpstr>
      <vt:lpstr>Operadores Lógicos</vt:lpstr>
      <vt:lpstr>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Andre Luiz</dc:creator>
  <cp:lastModifiedBy>André Luiz Pimentel de Andrade Caetano</cp:lastModifiedBy>
  <cp:revision>3</cp:revision>
  <dcterms:created xsi:type="dcterms:W3CDTF">2022-06-14T19:14:16Z</dcterms:created>
  <dcterms:modified xsi:type="dcterms:W3CDTF">2022-10-10T07:32:09Z</dcterms:modified>
</cp:coreProperties>
</file>