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poEX9KjqFaU+uWB9v2G1rbCeN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slide" Target="slides/slide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2.xml"/><Relationship Id="rId18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89098a44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4489098a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489098a4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489098a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489098a4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4489098a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89098a4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4489098a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1" name="Google Shape;21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45893"/>
          <a:stretch/>
        </p:blipFill>
        <p:spPr>
          <a:xfrm>
            <a:off x="20" y="-8961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29" name="Google Shape;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30" name="Google Shape;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Forma&#10;&#10;Descrição gerada automaticamente" id="33" name="Google Shape;33;g13513eca586_3_29"/>
          <p:cNvPicPr preferRelativeResize="0"/>
          <p:nvPr/>
        </p:nvPicPr>
        <p:blipFill rotWithShape="1">
          <a:blip r:embed="rId2">
            <a:alphaModFix/>
          </a:blip>
          <a:srcRect b="67" l="-31" r="64934" t="-70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/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3513eca586_3_29"/>
          <p:cNvSpPr txBox="1"/>
          <p:nvPr>
            <p:ph idx="1" type="body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13513eca586_3_29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50" name="Google Shape;50;g13513eca586_3_13"/>
          <p:cNvPicPr preferRelativeResize="0"/>
          <p:nvPr/>
        </p:nvPicPr>
        <p:blipFill rotWithShape="1">
          <a:blip r:embed="rId2">
            <a:alphaModFix/>
          </a:blip>
          <a:srcRect b="13665" l="1279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1" name="Google Shape;51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13eca586_3_45"/>
          <p:cNvSpPr txBox="1"/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de-DE"/>
              <a:t>Lógica de Programação</a:t>
            </a:r>
            <a:endParaRPr sz="3300"/>
          </a:p>
        </p:txBody>
      </p:sp>
      <p:sp>
        <p:nvSpPr>
          <p:cNvPr id="82" name="Google Shape;82;g13513eca586_3_45"/>
          <p:cNvSpPr txBox="1"/>
          <p:nvPr>
            <p:ph idx="1" type="subTitle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de-DE"/>
              <a:t>03 – Introdução a Lógica de Programação.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Algoritmo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Fluxograma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Programa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Linguagem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Estrutura Inicial do Código – Portugol.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de-DE"/>
              <a:t>Primeiro Programa: Olá Mundo!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Estrutura inicial de um código em Portugol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916781" y="2054334"/>
            <a:ext cx="6712744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/* Declaração de variáveis, estruturas e outras funções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funcao inicio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/*Execução da função início*/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Introdução - Primeiro Programa: Olá Mundo!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1177528" y="1949559"/>
            <a:ext cx="983694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no Portugol Studio o código : Olá 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que esse código faz?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Quais dificuldades vocês tiveram em entender este trecho de código?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4089350"/>
            <a:ext cx="4857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489098a44_0_7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Introdução - Algoritmo</a:t>
            </a:r>
            <a:endParaRPr/>
          </a:p>
        </p:txBody>
      </p:sp>
      <p:sp>
        <p:nvSpPr>
          <p:cNvPr id="88" name="Google Shape;88;g14489098a44_0_73"/>
          <p:cNvSpPr txBox="1"/>
          <p:nvPr/>
        </p:nvSpPr>
        <p:spPr>
          <a:xfrm>
            <a:off x="904350" y="1707300"/>
            <a:ext cx="106545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Sequência finita de passos que levam à execução de uma tarefa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 muito comum no nosso dia a dia, sendo de TI ou não !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Trocar uma lâmpada, encontrar um tesouro a partir de pistas, fazer uma receita Culinária.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ocando Lâmpada Vetores e Ilustrações de Stock - iStock" id="89" name="Google Shape;89;g14489098a44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50" y="4029030"/>
            <a:ext cx="2243339" cy="224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4489098a44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330" y="4029030"/>
            <a:ext cx="2243339" cy="2243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tive seu dia !!!: Mapa do tesouro: você já encontrou o seu?" id="91" name="Google Shape;91;g14489098a44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4111" y="4122821"/>
            <a:ext cx="2999993" cy="2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Introdução – Algoritmo Trocar a lâmpada 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013142" y="2060450"/>
            <a:ext cx="6098958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6 — Colocar a lâmpada nova;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7 — Descer da escada;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8 — Ligar o interruptor;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9 — Guardar a escada;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10 — Jogar a lâmpada velha no lixo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79900" y="2060450"/>
            <a:ext cx="5948038" cy="44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1— Pegar uma lâmpada nova;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2 — Pegar a escada;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3 — Posicionar a escada embaixo da lâmpada queimada;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4 — Subir na escada com a lâmpada nova;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5 — Retirar a lâmpada queimada;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Introdução – Algoritmo receita de um bolo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57814" y="2079516"/>
            <a:ext cx="11634186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Vocês devem escrever em um arquivo de texto as etapas de uma receita de bolo.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 : Lembre-se que uma receita geralmente é separada em ingredientes e modo de preparo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6083" y="3429000"/>
            <a:ext cx="3019834" cy="300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89098a44_0_1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Algoritmo receita de um bolo</a:t>
            </a:r>
            <a:endParaRPr/>
          </a:p>
        </p:txBody>
      </p:sp>
      <p:sp>
        <p:nvSpPr>
          <p:cNvPr id="111" name="Google Shape;111;g14489098a44_0_16"/>
          <p:cNvSpPr txBox="1"/>
          <p:nvPr/>
        </p:nvSpPr>
        <p:spPr>
          <a:xfrm>
            <a:off x="137605" y="1762919"/>
            <a:ext cx="6098958" cy="4380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 da Receita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Ingredientes e Estruturas: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Farinha = 3 </a:t>
            </a:r>
            <a:r>
              <a:rPr b="1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xícaras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Fermento = 1 </a:t>
            </a:r>
            <a:r>
              <a:rPr b="1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colher de sopa</a:t>
            </a: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Ovo = 3 unidades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Manteiga_Massa = ½ </a:t>
            </a:r>
            <a:r>
              <a:rPr b="1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Manteiga_Untar = 1 colher de sopa ( para untar) 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Laranja = 2 </a:t>
            </a:r>
            <a:r>
              <a:rPr b="1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xícaras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Açúcar = 3 </a:t>
            </a:r>
            <a:r>
              <a:rPr b="1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xícaras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Batedeira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Forma_assar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de-DE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Forma_preparo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4489098a44_0_16"/>
          <p:cNvSpPr txBox="1"/>
          <p:nvPr/>
        </p:nvSpPr>
        <p:spPr>
          <a:xfrm>
            <a:off x="6096000" y="1762919"/>
            <a:ext cx="6098958" cy="589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0 : Define um tempo de preaquecimento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minutos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1 : Untar a forma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Manteiga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2 : Bater na batedeira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Ovos, manteiga e açúcar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3 : Juntar na batedeira partes secas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Farinha, fermento  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4 : Juntar ingredientes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2, Passo 3 e laranja (batedeira)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 5 : Por ingr. na forma e colocar no forno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Deixar no forno por 40 minutos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Forno = 180 °C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Retirar do forno e furar massa com palito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massa estiver mole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Deixa mais 5 minutos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Senão 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 o modo de preparo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de-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FIM DA RECEITA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-DE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14489098a4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65" y="4569380"/>
            <a:ext cx="2228295" cy="222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Fluxograma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0" y="1745613"/>
            <a:ext cx="1201148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forma universal de representação, pois se utiliza de figuras geométricas para ilustrar passos a serem seguidos para a resolução de problemas.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876493" y="4184458"/>
            <a:ext cx="614334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842636" y="3110167"/>
            <a:ext cx="994299" cy="4522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5400000">
            <a:off x="993555" y="4040063"/>
            <a:ext cx="692458" cy="25745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836935" y="3182418"/>
            <a:ext cx="6143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o início ou fim do algoritmo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836935" y="4014900"/>
            <a:ext cx="6143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o sentido do fluxo de dados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838200" y="4704298"/>
            <a:ext cx="998735" cy="526346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836935" y="4836098"/>
            <a:ext cx="6143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cálculos e atribuições de valores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5774185" y="3063707"/>
            <a:ext cx="998735" cy="457229"/>
          </a:xfrm>
          <a:prstGeom prst="flowChartManualInpu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772920" y="3138927"/>
            <a:ext cx="61433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a entrada de dados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 rot="10800000">
            <a:off x="5677267" y="3873096"/>
            <a:ext cx="1095653" cy="47995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772920" y="3932391"/>
            <a:ext cx="6578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a saída de dados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677266" y="4661511"/>
            <a:ext cx="1095654" cy="656948"/>
          </a:xfrm>
          <a:prstGeom prst="flowChartDecision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772920" y="4857586"/>
            <a:ext cx="67159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Tomada de decisão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Fluxograma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0" y="1745613"/>
            <a:ext cx="12011487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: Soma de 2 números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842636" y="3110167"/>
            <a:ext cx="994299" cy="4522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031394" y="3062652"/>
            <a:ext cx="1383435" cy="526346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N1 + N2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742447" y="2945523"/>
            <a:ext cx="1383435" cy="661720"/>
          </a:xfrm>
          <a:prstGeom prst="flowChartManualInpu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 = 1, N2 = 2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 rot="10800000">
            <a:off x="5175283" y="4667383"/>
            <a:ext cx="920717" cy="479954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5594383" y="4753472"/>
            <a:ext cx="257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1943462" y="3189251"/>
            <a:ext cx="692458" cy="25745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4232409" y="3189251"/>
            <a:ext cx="692458" cy="25745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 rot="5400000">
            <a:off x="5376881" y="3984347"/>
            <a:ext cx="692458" cy="25745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071801" y="4696981"/>
            <a:ext cx="994299" cy="4522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227685" y="4778633"/>
            <a:ext cx="692458" cy="25745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6100" y="1541715"/>
            <a:ext cx="3543335" cy="354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489098a44_0_2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O que é um programa?</a:t>
            </a:r>
            <a:endParaRPr/>
          </a:p>
        </p:txBody>
      </p:sp>
      <p:sp>
        <p:nvSpPr>
          <p:cNvPr id="155" name="Google Shape;155;g14489098a44_0_22"/>
          <p:cNvSpPr txBox="1"/>
          <p:nvPr/>
        </p:nvSpPr>
        <p:spPr>
          <a:xfrm>
            <a:off x="2520518" y="2016702"/>
            <a:ext cx="715096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escrito em uma linguagem de programação</a:t>
            </a:r>
            <a:endParaRPr/>
          </a:p>
        </p:txBody>
      </p:sp>
      <p:pic>
        <p:nvPicPr>
          <p:cNvPr id="156" name="Google Shape;156;g14489098a4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1" y="2985844"/>
            <a:ext cx="2531815" cy="1567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14489098a44_0_22"/>
          <p:cNvCxnSpPr/>
          <p:nvPr/>
        </p:nvCxnSpPr>
        <p:spPr>
          <a:xfrm flipH="1" rot="10800000">
            <a:off x="2491458" y="4552950"/>
            <a:ext cx="1" cy="11620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58" name="Google Shape;158;g14489098a44_0_22"/>
          <p:cNvCxnSpPr/>
          <p:nvPr/>
        </p:nvCxnSpPr>
        <p:spPr>
          <a:xfrm>
            <a:off x="2491458" y="5715000"/>
            <a:ext cx="1551493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59" name="Google Shape;159;g14489098a4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151" y="4552950"/>
            <a:ext cx="1391031" cy="139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4489098a44_0_22"/>
          <p:cNvSpPr txBox="1"/>
          <p:nvPr/>
        </p:nvSpPr>
        <p:spPr>
          <a:xfrm>
            <a:off x="2464182" y="5412680"/>
            <a:ext cx="15787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Programador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4489098a44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9375" y="4007189"/>
            <a:ext cx="4849482" cy="20180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14489098a44_0_22"/>
          <p:cNvCxnSpPr/>
          <p:nvPr/>
        </p:nvCxnSpPr>
        <p:spPr>
          <a:xfrm rot="10800000">
            <a:off x="8406968" y="5722053"/>
            <a:ext cx="136197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g14489098a44_0_22"/>
          <p:cNvCxnSpPr/>
          <p:nvPr/>
        </p:nvCxnSpPr>
        <p:spPr>
          <a:xfrm flipH="1" rot="10800000">
            <a:off x="9786875" y="4587569"/>
            <a:ext cx="1" cy="11620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64" name="Google Shape;164;g14489098a44_0_22"/>
          <p:cNvSpPr txBox="1"/>
          <p:nvPr/>
        </p:nvSpPr>
        <p:spPr>
          <a:xfrm>
            <a:off x="8536781" y="5441842"/>
            <a:ext cx="61007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Compilador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14489098a44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4811" y="4451300"/>
            <a:ext cx="1727735" cy="172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4489098a44_0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58300" y="3058391"/>
            <a:ext cx="2600325" cy="14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4489098a44_0_22"/>
          <p:cNvSpPr txBox="1"/>
          <p:nvPr/>
        </p:nvSpPr>
        <p:spPr>
          <a:xfrm>
            <a:off x="1073151" y="2762320"/>
            <a:ext cx="19843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4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Linguagem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4489098a44_0_22"/>
          <p:cNvSpPr txBox="1"/>
          <p:nvPr/>
        </p:nvSpPr>
        <p:spPr>
          <a:xfrm>
            <a:off x="8968578" y="2778934"/>
            <a:ext cx="317976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8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Linguagem</a:t>
            </a: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-DE" sz="18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-DE" sz="1800" u="none" cap="none" strike="noStrike">
                <a:solidFill>
                  <a:srgbClr val="171616"/>
                </a:solidFill>
                <a:latin typeface="Poppins"/>
                <a:ea typeface="Poppins"/>
                <a:cs typeface="Poppins"/>
                <a:sym typeface="Poppins"/>
              </a:rPr>
              <a:t>máquina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489098a44_0_48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-DE"/>
              <a:t>Introdução - Linguagem</a:t>
            </a:r>
            <a:endParaRPr/>
          </a:p>
        </p:txBody>
      </p:sp>
      <p:sp>
        <p:nvSpPr>
          <p:cNvPr id="174" name="Google Shape;174;g14489098a44_0_48"/>
          <p:cNvSpPr txBox="1"/>
          <p:nvPr/>
        </p:nvSpPr>
        <p:spPr>
          <a:xfrm>
            <a:off x="1420414" y="1723222"/>
            <a:ext cx="9800035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Nesta disciplina o foco é entender os princípios da programação. Assim, utilizaremos a ferramenta Portugol Studio, que possui uma linguagem própria que aproxima a linguagem de programação ao português! </a:t>
            </a:r>
            <a:endParaRPr/>
          </a:p>
        </p:txBody>
      </p:sp>
      <p:pic>
        <p:nvPicPr>
          <p:cNvPr id="175" name="Google Shape;175;g14489098a4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0" y="3166229"/>
            <a:ext cx="4762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>Andre Luiz</dc:creator>
</cp:coreProperties>
</file>