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Rede Ethereum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lucastheo.g.a@gmail.com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Como vai ser feito?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6716620" y="5737614"/>
            <a:ext cx="254150" cy="37994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48060" y="2445774"/>
            <a:ext cx="10605738" cy="3047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Como vai ser feito?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6716620" y="5737614"/>
            <a:ext cx="254150" cy="37994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843695" y="5608074"/>
            <a:ext cx="265258" cy="39151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75135" y="2316234"/>
            <a:ext cx="10490289" cy="2874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Como é o processo?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Migração dos contratos para a blockchain via truffle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6716620" y="5737614"/>
            <a:ext cx="254150" cy="37994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Como é o processo?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 que precisa ser instalado</a:t>
            </a:r>
            <a:endParaRPr/>
          </a:p>
          <a:p>
            <a:pPr>
              <a:defRPr/>
            </a:pPr>
            <a:r>
              <a:rPr/>
              <a:t>Como funciona a relação arquivos e truffle</a:t>
            </a:r>
            <a:endParaRPr/>
          </a:p>
          <a:p>
            <a:pPr>
              <a:defRPr/>
            </a:pPr>
            <a:r>
              <a:rPr/>
              <a:t>Como funciona a relação arquivos e ganache</a:t>
            </a:r>
            <a:endParaRPr/>
          </a:p>
          <a:p>
            <a:pPr>
              <a:defRPr/>
            </a:pPr>
            <a:r>
              <a:rPr/>
              <a:t>Como executar um comando na rede ethereum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6716620" y="5737614"/>
            <a:ext cx="254150" cy="37994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ONLYOFFICE/6.3.1.56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2021-08-25T02:00:23Z</dcterms:modified>
  <cp:category/>
  <cp:contentStatus/>
  <cp:version/>
</cp:coreProperties>
</file>