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Rede Ethereum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lucastheo.g.a@gmail.com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vai ser feito?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48060" y="2445774"/>
            <a:ext cx="10605738" cy="30471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vai ser feito?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843695" y="5608074"/>
            <a:ext cx="265258" cy="3915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5135" y="2316234"/>
            <a:ext cx="10490289" cy="28748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é o processo?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Migração dos contratos para a blockchain via truffle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Como é o processo? 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 que precisa ser instalado</a:t>
            </a:r>
            <a:endParaRPr/>
          </a:p>
          <a:p>
            <a:pPr>
              <a:defRPr/>
            </a:pPr>
            <a:r>
              <a:rPr/>
              <a:t>Como funciona a relação arquivos e truffle</a:t>
            </a:r>
            <a:endParaRPr/>
          </a:p>
          <a:p>
            <a:pPr>
              <a:defRPr/>
            </a:pPr>
            <a:r>
              <a:rPr/>
              <a:t>Como funciona a relação arquivos e ganache</a:t>
            </a:r>
            <a:endParaRPr/>
          </a:p>
          <a:p>
            <a:pPr>
              <a:defRPr/>
            </a:pPr>
            <a:r>
              <a:rPr/>
              <a:t>Como executar um comando na rede ethereum</a:t>
            </a:r>
            <a:endParaRPr/>
          </a:p>
          <a:p>
            <a:pPr>
              <a:defRPr/>
            </a:pPr>
            <a:r>
              <a:rPr/>
              <a:t>Mostrar a diferença entre o call e normal</a:t>
            </a:r>
            <a:endParaRPr/>
          </a:p>
          <a:p>
            <a:pPr>
              <a:defRPr/>
            </a:pPr>
            <a:r>
              <a:rPr/>
              <a:t>To string no resultado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716620" y="5737614"/>
            <a:ext cx="254150" cy="379944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ONLYOFFICE/6.3.1.56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2021-08-25T02:40:33Z</dcterms:modified>
  <cp:category/>
  <cp:contentStatus/>
  <cp:version/>
</cp:coreProperties>
</file>