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4"/>
  </p:sldMasterIdLst>
  <p:sldIdLst>
    <p:sldId id="256" r:id="rId5"/>
    <p:sldId id="259" r:id="rId6"/>
    <p:sldId id="265" r:id="rId7"/>
    <p:sldId id="260" r:id="rId8"/>
    <p:sldId id="266" r:id="rId9"/>
    <p:sldId id="271" r:id="rId10"/>
    <p:sldId id="267" r:id="rId11"/>
    <p:sldId id="261" r:id="rId12"/>
    <p:sldId id="262" r:id="rId13"/>
    <p:sldId id="268" r:id="rId14"/>
    <p:sldId id="258" r:id="rId15"/>
    <p:sldId id="272" r:id="rId16"/>
    <p:sldId id="269" r:id="rId17"/>
    <p:sldId id="264"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68F80B-FE69-469F-B167-4B387DA74A01}" v="18" dt="2022-05-02T06:49:02.996"/>
    <p1510:client id="{17B60F72-AA26-4EC0-9565-A0A89BCFC7B0}" v="151" dt="2022-05-02T01:26:54.120"/>
    <p1510:client id="{59F88921-A196-46AD-9EFD-0ED84AD351F3}" v="1622" dt="2022-05-02T04:09:46.150"/>
    <p1510:client id="{6CE686A6-2BB2-4609-A774-EF4258399158}" v="2" dt="2022-05-02T06:14:04.316"/>
    <p1510:client id="{82E8A124-3114-4D3F-B36C-E472801A1D26}" v="403" dt="2022-05-02T04:25:26.926"/>
    <p1510:client id="{93E686B5-634A-4BE5-A73E-711B65FFF038}" v="1557" dt="2022-05-02T06:11:14.773"/>
    <p1510:client id="{98A0826C-401D-4538-BD25-F7EC8B8B66D2}" v="470" dt="2022-05-02T06:53:14.988"/>
    <p1510:client id="{AD52556B-0461-4599-AD44-CFC86FA7342F}" v="25" dt="2022-05-02T05:13:04.815"/>
    <p1510:client id="{B37F8A23-E24B-4BA5-9125-41597A03FDC7}" v="247" dt="2022-05-02T02:39:39.094"/>
    <p1510:client id="{BB0A2C43-639C-49A0-93E6-9E86138A99C6}" v="288" dt="2022-05-02T03:32:41.068"/>
    <p1510:client id="{D89C5311-A7E6-4EA7-A9BC-614C698A820A}" v="7" dt="2022-05-02T02:42:07.318"/>
    <p1510:client id="{E9288702-72DC-428C-9BA7-6D998558C97C}" v="1449" dt="2022-05-02T05:21:30.4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lette, Andrew" userId="S::amg465@txstate.edu::0bf3ccd5-7566-4016-93db-94be59738ec6" providerId="AD" clId="Web-{82E8A124-3114-4D3F-B36C-E472801A1D26}"/>
    <pc:docChg chg="addSld delSld modSld">
      <pc:chgData name="Guilette, Andrew" userId="S::amg465@txstate.edu::0bf3ccd5-7566-4016-93db-94be59738ec6" providerId="AD" clId="Web-{82E8A124-3114-4D3F-B36C-E472801A1D26}" dt="2022-05-02T04:25:26.926" v="399" actId="20577"/>
      <pc:docMkLst>
        <pc:docMk/>
      </pc:docMkLst>
      <pc:sldChg chg="modSp">
        <pc:chgData name="Guilette, Andrew" userId="S::amg465@txstate.edu::0bf3ccd5-7566-4016-93db-94be59738ec6" providerId="AD" clId="Web-{82E8A124-3114-4D3F-B36C-E472801A1D26}" dt="2022-05-02T03:37:34.508" v="6" actId="20577"/>
        <pc:sldMkLst>
          <pc:docMk/>
          <pc:sldMk cId="2335618758" sldId="261"/>
        </pc:sldMkLst>
        <pc:spChg chg="mod">
          <ac:chgData name="Guilette, Andrew" userId="S::amg465@txstate.edu::0bf3ccd5-7566-4016-93db-94be59738ec6" providerId="AD" clId="Web-{82E8A124-3114-4D3F-B36C-E472801A1D26}" dt="2022-05-02T03:37:34.508" v="6" actId="20577"/>
          <ac:spMkLst>
            <pc:docMk/>
            <pc:sldMk cId="2335618758" sldId="261"/>
            <ac:spMk id="8" creationId="{70B3BD38-3B68-672B-FCDC-ADF1AFF2C336}"/>
          </ac:spMkLst>
        </pc:spChg>
      </pc:sldChg>
      <pc:sldChg chg="modSp">
        <pc:chgData name="Guilette, Andrew" userId="S::amg465@txstate.edu::0bf3ccd5-7566-4016-93db-94be59738ec6" providerId="AD" clId="Web-{82E8A124-3114-4D3F-B36C-E472801A1D26}" dt="2022-05-02T03:41:56.821" v="269" actId="20577"/>
        <pc:sldMkLst>
          <pc:docMk/>
          <pc:sldMk cId="3123080085" sldId="263"/>
        </pc:sldMkLst>
        <pc:spChg chg="mod">
          <ac:chgData name="Guilette, Andrew" userId="S::amg465@txstate.edu::0bf3ccd5-7566-4016-93db-94be59738ec6" providerId="AD" clId="Web-{82E8A124-3114-4D3F-B36C-E472801A1D26}" dt="2022-05-02T03:35:40.689" v="0" actId="20577"/>
          <ac:spMkLst>
            <pc:docMk/>
            <pc:sldMk cId="3123080085" sldId="263"/>
            <ac:spMk id="2" creationId="{73C71A3D-2C2B-4ACF-3A88-35EBE0449CCE}"/>
          </ac:spMkLst>
        </pc:spChg>
        <pc:spChg chg="mod">
          <ac:chgData name="Guilette, Andrew" userId="S::amg465@txstate.edu::0bf3ccd5-7566-4016-93db-94be59738ec6" providerId="AD" clId="Web-{82E8A124-3114-4D3F-B36C-E472801A1D26}" dt="2022-05-02T03:41:56.821" v="269" actId="20577"/>
          <ac:spMkLst>
            <pc:docMk/>
            <pc:sldMk cId="3123080085" sldId="263"/>
            <ac:spMk id="3" creationId="{07A8A01D-5E3E-56B9-B4AD-AF69C191CFD3}"/>
          </ac:spMkLst>
        </pc:spChg>
      </pc:sldChg>
      <pc:sldChg chg="modSp">
        <pc:chgData name="Guilette, Andrew" userId="S::amg465@txstate.edu::0bf3ccd5-7566-4016-93db-94be59738ec6" providerId="AD" clId="Web-{82E8A124-3114-4D3F-B36C-E472801A1D26}" dt="2022-05-02T04:01:55.599" v="318" actId="20577"/>
        <pc:sldMkLst>
          <pc:docMk/>
          <pc:sldMk cId="1736183305" sldId="264"/>
        </pc:sldMkLst>
        <pc:spChg chg="mod">
          <ac:chgData name="Guilette, Andrew" userId="S::amg465@txstate.edu::0bf3ccd5-7566-4016-93db-94be59738ec6" providerId="AD" clId="Web-{82E8A124-3114-4D3F-B36C-E472801A1D26}" dt="2022-05-02T04:01:55.599" v="318" actId="20577"/>
          <ac:spMkLst>
            <pc:docMk/>
            <pc:sldMk cId="1736183305" sldId="264"/>
            <ac:spMk id="2" creationId="{95DDF7BA-AB2D-3102-49BE-C922FD9C3248}"/>
          </ac:spMkLst>
        </pc:spChg>
      </pc:sldChg>
      <pc:sldChg chg="modSp">
        <pc:chgData name="Guilette, Andrew" userId="S::amg465@txstate.edu::0bf3ccd5-7566-4016-93db-94be59738ec6" providerId="AD" clId="Web-{82E8A124-3114-4D3F-B36C-E472801A1D26}" dt="2022-05-02T03:45:54.071" v="272" actId="20577"/>
        <pc:sldMkLst>
          <pc:docMk/>
          <pc:sldMk cId="3813369833" sldId="265"/>
        </pc:sldMkLst>
        <pc:spChg chg="mod">
          <ac:chgData name="Guilette, Andrew" userId="S::amg465@txstate.edu::0bf3ccd5-7566-4016-93db-94be59738ec6" providerId="AD" clId="Web-{82E8A124-3114-4D3F-B36C-E472801A1D26}" dt="2022-05-02T03:45:54.071" v="272" actId="20577"/>
          <ac:spMkLst>
            <pc:docMk/>
            <pc:sldMk cId="3813369833" sldId="265"/>
            <ac:spMk id="3" creationId="{25CFB598-3C19-D5EE-1ADE-2D5D57A5E92D}"/>
          </ac:spMkLst>
        </pc:spChg>
      </pc:sldChg>
      <pc:sldChg chg="addSp delSp modSp mod setBg setClrOvrMap">
        <pc:chgData name="Guilette, Andrew" userId="S::amg465@txstate.edu::0bf3ccd5-7566-4016-93db-94be59738ec6" providerId="AD" clId="Web-{82E8A124-3114-4D3F-B36C-E472801A1D26}" dt="2022-05-02T04:25:26.926" v="399" actId="20577"/>
        <pc:sldMkLst>
          <pc:docMk/>
          <pc:sldMk cId="1864984687" sldId="268"/>
        </pc:sldMkLst>
        <pc:spChg chg="mod">
          <ac:chgData name="Guilette, Andrew" userId="S::amg465@txstate.edu::0bf3ccd5-7566-4016-93db-94be59738ec6" providerId="AD" clId="Web-{82E8A124-3114-4D3F-B36C-E472801A1D26}" dt="2022-05-02T03:53:31.630" v="294"/>
          <ac:spMkLst>
            <pc:docMk/>
            <pc:sldMk cId="1864984687" sldId="268"/>
            <ac:spMk id="2" creationId="{980F2341-D0D6-3CC8-1E4C-890530BEBDEB}"/>
          </ac:spMkLst>
        </pc:spChg>
        <pc:spChg chg="mod">
          <ac:chgData name="Guilette, Andrew" userId="S::amg465@txstate.edu::0bf3ccd5-7566-4016-93db-94be59738ec6" providerId="AD" clId="Web-{82E8A124-3114-4D3F-B36C-E472801A1D26}" dt="2022-05-02T03:55:09.715" v="299" actId="14100"/>
          <ac:spMkLst>
            <pc:docMk/>
            <pc:sldMk cId="1864984687" sldId="268"/>
            <ac:spMk id="3" creationId="{3435422F-5A13-8AC5-15A8-74CAD7EF793F}"/>
          </ac:spMkLst>
        </pc:spChg>
        <pc:spChg chg="add del mod">
          <ac:chgData name="Guilette, Andrew" userId="S::amg465@txstate.edu::0bf3ccd5-7566-4016-93db-94be59738ec6" providerId="AD" clId="Web-{82E8A124-3114-4D3F-B36C-E472801A1D26}" dt="2022-05-02T04:02:17.085" v="322"/>
          <ac:spMkLst>
            <pc:docMk/>
            <pc:sldMk cId="1864984687" sldId="268"/>
            <ac:spMk id="5" creationId="{8AC6DBF9-131F-A06A-A20E-651CAC6012A8}"/>
          </ac:spMkLst>
        </pc:spChg>
        <pc:spChg chg="mod">
          <ac:chgData name="Guilette, Andrew" userId="S::amg465@txstate.edu::0bf3ccd5-7566-4016-93db-94be59738ec6" providerId="AD" clId="Web-{82E8A124-3114-4D3F-B36C-E472801A1D26}" dt="2022-05-02T04:25:26.926" v="399" actId="20577"/>
          <ac:spMkLst>
            <pc:docMk/>
            <pc:sldMk cId="1864984687" sldId="268"/>
            <ac:spMk id="7" creationId="{6F67D7B0-6C82-AA00-3040-A2EE5C57C6AA}"/>
          </ac:spMkLst>
        </pc:spChg>
        <pc:spChg chg="add del">
          <ac:chgData name="Guilette, Andrew" userId="S::amg465@txstate.edu::0bf3ccd5-7566-4016-93db-94be59738ec6" providerId="AD" clId="Web-{82E8A124-3114-4D3F-B36C-E472801A1D26}" dt="2022-05-02T03:53:31.630" v="294"/>
          <ac:spMkLst>
            <pc:docMk/>
            <pc:sldMk cId="1864984687" sldId="268"/>
            <ac:spMk id="13" creationId="{4AC0CD9D-7610-4620-93B4-798CCD9AB581}"/>
          </ac:spMkLst>
        </pc:spChg>
        <pc:spChg chg="add del">
          <ac:chgData name="Guilette, Andrew" userId="S::amg465@txstate.edu::0bf3ccd5-7566-4016-93db-94be59738ec6" providerId="AD" clId="Web-{82E8A124-3114-4D3F-B36C-E472801A1D26}" dt="2022-05-02T03:53:31.630" v="294"/>
          <ac:spMkLst>
            <pc:docMk/>
            <pc:sldMk cId="1864984687" sldId="268"/>
            <ac:spMk id="19" creationId="{DE4D62F9-188E-4530-84C2-24BDEE4BEB82}"/>
          </ac:spMkLst>
        </pc:spChg>
        <pc:spChg chg="add del">
          <ac:chgData name="Guilette, Andrew" userId="S::amg465@txstate.edu::0bf3ccd5-7566-4016-93db-94be59738ec6" providerId="AD" clId="Web-{82E8A124-3114-4D3F-B36C-E472801A1D26}" dt="2022-05-02T03:53:31.630" v="294"/>
          <ac:spMkLst>
            <pc:docMk/>
            <pc:sldMk cId="1864984687" sldId="268"/>
            <ac:spMk id="21" creationId="{D67CA421-FA2B-47ED-A101-F8BBEBB2976B}"/>
          </ac:spMkLst>
        </pc:spChg>
        <pc:spChg chg="add del">
          <ac:chgData name="Guilette, Andrew" userId="S::amg465@txstate.edu::0bf3ccd5-7566-4016-93db-94be59738ec6" providerId="AD" clId="Web-{82E8A124-3114-4D3F-B36C-E472801A1D26}" dt="2022-05-02T03:53:31.630" v="294"/>
          <ac:spMkLst>
            <pc:docMk/>
            <pc:sldMk cId="1864984687" sldId="268"/>
            <ac:spMk id="23" creationId="{12425D82-CD5E-45A4-9542-70951E59F2D1}"/>
          </ac:spMkLst>
        </pc:spChg>
        <pc:spChg chg="add del">
          <ac:chgData name="Guilette, Andrew" userId="S::amg465@txstate.edu::0bf3ccd5-7566-4016-93db-94be59738ec6" providerId="AD" clId="Web-{82E8A124-3114-4D3F-B36C-E472801A1D26}" dt="2022-05-02T03:53:31.630" v="294"/>
          <ac:spMkLst>
            <pc:docMk/>
            <pc:sldMk cId="1864984687" sldId="268"/>
            <ac:spMk id="25" creationId="{221DB897-A621-4D5F-AC81-91199AC4370E}"/>
          </ac:spMkLst>
        </pc:spChg>
        <pc:picChg chg="add del mod">
          <ac:chgData name="Guilette, Andrew" userId="S::amg465@txstate.edu::0bf3ccd5-7566-4016-93db-94be59738ec6" providerId="AD" clId="Web-{82E8A124-3114-4D3F-B36C-E472801A1D26}" dt="2022-05-02T03:54:03.976" v="295"/>
          <ac:picMkLst>
            <pc:docMk/>
            <pc:sldMk cId="1864984687" sldId="268"/>
            <ac:picMk id="4" creationId="{08838F49-70C5-2A37-4BC7-CF2EC9C761EA}"/>
          </ac:picMkLst>
        </pc:picChg>
        <pc:picChg chg="add del">
          <ac:chgData name="Guilette, Andrew" userId="S::amg465@txstate.edu::0bf3ccd5-7566-4016-93db-94be59738ec6" providerId="AD" clId="Web-{82E8A124-3114-4D3F-B36C-E472801A1D26}" dt="2022-05-02T03:53:31.630" v="294"/>
          <ac:picMkLst>
            <pc:docMk/>
            <pc:sldMk cId="1864984687" sldId="268"/>
            <ac:picMk id="9" creationId="{41B68C77-138E-4BF7-A276-BD0C78A4219F}"/>
          </ac:picMkLst>
        </pc:picChg>
        <pc:picChg chg="add del">
          <ac:chgData name="Guilette, Andrew" userId="S::amg465@txstate.edu::0bf3ccd5-7566-4016-93db-94be59738ec6" providerId="AD" clId="Web-{82E8A124-3114-4D3F-B36C-E472801A1D26}" dt="2022-05-02T03:53:31.630" v="294"/>
          <ac:picMkLst>
            <pc:docMk/>
            <pc:sldMk cId="1864984687" sldId="268"/>
            <ac:picMk id="11" creationId="{7C268552-D473-46ED-B1B8-422042C4DEF1}"/>
          </ac:picMkLst>
        </pc:picChg>
        <pc:picChg chg="add del">
          <ac:chgData name="Guilette, Andrew" userId="S::amg465@txstate.edu::0bf3ccd5-7566-4016-93db-94be59738ec6" providerId="AD" clId="Web-{82E8A124-3114-4D3F-B36C-E472801A1D26}" dt="2022-05-02T03:53:31.630" v="294"/>
          <ac:picMkLst>
            <pc:docMk/>
            <pc:sldMk cId="1864984687" sldId="268"/>
            <ac:picMk id="15" creationId="{B9238B3E-24AA-439A-B527-6C5DF6D72145}"/>
          </ac:picMkLst>
        </pc:picChg>
        <pc:picChg chg="add del">
          <ac:chgData name="Guilette, Andrew" userId="S::amg465@txstate.edu::0bf3ccd5-7566-4016-93db-94be59738ec6" providerId="AD" clId="Web-{82E8A124-3114-4D3F-B36C-E472801A1D26}" dt="2022-05-02T03:53:31.630" v="294"/>
          <ac:picMkLst>
            <pc:docMk/>
            <pc:sldMk cId="1864984687" sldId="268"/>
            <ac:picMk id="17" creationId="{69F01145-BEA3-4CBF-AA21-10077B948CA8}"/>
          </ac:picMkLst>
        </pc:picChg>
      </pc:sldChg>
      <pc:sldChg chg="addSp modSp mod setBg">
        <pc:chgData name="Guilette, Andrew" userId="S::amg465@txstate.edu::0bf3ccd5-7566-4016-93db-94be59738ec6" providerId="AD" clId="Web-{82E8A124-3114-4D3F-B36C-E472801A1D26}" dt="2022-05-02T03:54:10.430" v="297"/>
        <pc:sldMkLst>
          <pc:docMk/>
          <pc:sldMk cId="3995253974" sldId="269"/>
        </pc:sldMkLst>
        <pc:spChg chg="mod">
          <ac:chgData name="Guilette, Andrew" userId="S::amg465@txstate.edu::0bf3ccd5-7566-4016-93db-94be59738ec6" providerId="AD" clId="Web-{82E8A124-3114-4D3F-B36C-E472801A1D26}" dt="2022-05-02T03:54:10.430" v="297"/>
          <ac:spMkLst>
            <pc:docMk/>
            <pc:sldMk cId="3995253974" sldId="269"/>
            <ac:spMk id="2" creationId="{2B4C1EB6-8A28-1FF3-8890-09BC72E2FDC8}"/>
          </ac:spMkLst>
        </pc:spChg>
        <pc:spChg chg="mod">
          <ac:chgData name="Guilette, Andrew" userId="S::amg465@txstate.edu::0bf3ccd5-7566-4016-93db-94be59738ec6" providerId="AD" clId="Web-{82E8A124-3114-4D3F-B36C-E472801A1D26}" dt="2022-05-02T03:54:10.430" v="297"/>
          <ac:spMkLst>
            <pc:docMk/>
            <pc:sldMk cId="3995253974" sldId="269"/>
            <ac:spMk id="3" creationId="{561FAE9D-0871-218A-93D6-0C949D038069}"/>
          </ac:spMkLst>
        </pc:spChg>
        <pc:picChg chg="add mod">
          <ac:chgData name="Guilette, Andrew" userId="S::amg465@txstate.edu::0bf3ccd5-7566-4016-93db-94be59738ec6" providerId="AD" clId="Web-{82E8A124-3114-4D3F-B36C-E472801A1D26}" dt="2022-05-02T03:54:10.430" v="297"/>
          <ac:picMkLst>
            <pc:docMk/>
            <pc:sldMk cId="3995253974" sldId="269"/>
            <ac:picMk id="4" creationId="{C40FC1E7-6E0E-8015-0AC4-B38DF71F6BE8}"/>
          </ac:picMkLst>
        </pc:picChg>
      </pc:sldChg>
      <pc:sldChg chg="modSp new del">
        <pc:chgData name="Guilette, Andrew" userId="S::amg465@txstate.edu::0bf3ccd5-7566-4016-93db-94be59738ec6" providerId="AD" clId="Web-{82E8A124-3114-4D3F-B36C-E472801A1D26}" dt="2022-05-02T04:02:04.037" v="319"/>
        <pc:sldMkLst>
          <pc:docMk/>
          <pc:sldMk cId="2976081126" sldId="270"/>
        </pc:sldMkLst>
        <pc:spChg chg="mod">
          <ac:chgData name="Guilette, Andrew" userId="S::amg465@txstate.edu::0bf3ccd5-7566-4016-93db-94be59738ec6" providerId="AD" clId="Web-{82E8A124-3114-4D3F-B36C-E472801A1D26}" dt="2022-05-02T03:46:54.387" v="289" actId="20577"/>
          <ac:spMkLst>
            <pc:docMk/>
            <pc:sldMk cId="2976081126" sldId="270"/>
            <ac:spMk id="2" creationId="{6C25EC91-987B-F4B7-D80B-7E4BFAA82DC1}"/>
          </ac:spMkLst>
        </pc:spChg>
        <pc:spChg chg="mod">
          <ac:chgData name="Guilette, Andrew" userId="S::amg465@txstate.edu::0bf3ccd5-7566-4016-93db-94be59738ec6" providerId="AD" clId="Web-{82E8A124-3114-4D3F-B36C-E472801A1D26}" dt="2022-05-02T04:01:13.081" v="317" actId="20577"/>
          <ac:spMkLst>
            <pc:docMk/>
            <pc:sldMk cId="2976081126" sldId="270"/>
            <ac:spMk id="3" creationId="{C9F8002B-828E-D608-8D9C-074D1F89CCE0}"/>
          </ac:spMkLst>
        </pc:spChg>
      </pc:sldChg>
    </pc:docChg>
  </pc:docChgLst>
  <pc:docChgLst>
    <pc:chgData name="Thormann, Lucas I" userId="S::lit8@txstate.edu::95f64314-9995-4615-937c-69d7c06f14d6" providerId="AD" clId="Web-{E9288702-72DC-428C-9BA7-6D998558C97C}"/>
    <pc:docChg chg="addSld delSld modSld sldOrd">
      <pc:chgData name="Thormann, Lucas I" userId="S::lit8@txstate.edu::95f64314-9995-4615-937c-69d7c06f14d6" providerId="AD" clId="Web-{E9288702-72DC-428C-9BA7-6D998558C97C}" dt="2022-05-02T05:21:30.494" v="1446" actId="20577"/>
      <pc:docMkLst>
        <pc:docMk/>
      </pc:docMkLst>
      <pc:sldChg chg="ord">
        <pc:chgData name="Thormann, Lucas I" userId="S::lit8@txstate.edu::95f64314-9995-4615-937c-69d7c06f14d6" providerId="AD" clId="Web-{E9288702-72DC-428C-9BA7-6D998558C97C}" dt="2022-05-02T04:52:09.884" v="342"/>
        <pc:sldMkLst>
          <pc:docMk/>
          <pc:sldMk cId="1248953915" sldId="257"/>
        </pc:sldMkLst>
      </pc:sldChg>
      <pc:sldChg chg="modSp">
        <pc:chgData name="Thormann, Lucas I" userId="S::lit8@txstate.edu::95f64314-9995-4615-937c-69d7c06f14d6" providerId="AD" clId="Web-{E9288702-72DC-428C-9BA7-6D998558C97C}" dt="2022-05-02T05:05:55.529" v="905" actId="14100"/>
        <pc:sldMkLst>
          <pc:docMk/>
          <pc:sldMk cId="66878359" sldId="260"/>
        </pc:sldMkLst>
        <pc:spChg chg="mod">
          <ac:chgData name="Thormann, Lucas I" userId="S::lit8@txstate.edu::95f64314-9995-4615-937c-69d7c06f14d6" providerId="AD" clId="Web-{E9288702-72DC-428C-9BA7-6D998558C97C}" dt="2022-05-02T05:05:55.529" v="905" actId="14100"/>
          <ac:spMkLst>
            <pc:docMk/>
            <pc:sldMk cId="66878359" sldId="260"/>
            <ac:spMk id="3" creationId="{D52A909F-3FB8-C6D0-6ADF-00FD427DC22E}"/>
          </ac:spMkLst>
        </pc:spChg>
      </pc:sldChg>
      <pc:sldChg chg="addSp delSp modSp del ord">
        <pc:chgData name="Thormann, Lucas I" userId="S::lit8@txstate.edu::95f64314-9995-4615-937c-69d7c06f14d6" providerId="AD" clId="Web-{E9288702-72DC-428C-9BA7-6D998558C97C}" dt="2022-05-02T04:44:46.865" v="35"/>
        <pc:sldMkLst>
          <pc:docMk/>
          <pc:sldMk cId="3123080085" sldId="263"/>
        </pc:sldMkLst>
        <pc:spChg chg="mod">
          <ac:chgData name="Thormann, Lucas I" userId="S::lit8@txstate.edu::95f64314-9995-4615-937c-69d7c06f14d6" providerId="AD" clId="Web-{E9288702-72DC-428C-9BA7-6D998558C97C}" dt="2022-05-02T04:43:26.721" v="34" actId="14100"/>
          <ac:spMkLst>
            <pc:docMk/>
            <pc:sldMk cId="3123080085" sldId="263"/>
            <ac:spMk id="3" creationId="{07A8A01D-5E3E-56B9-B4AD-AF69C191CFD3}"/>
          </ac:spMkLst>
        </pc:spChg>
        <pc:spChg chg="add del mod">
          <ac:chgData name="Thormann, Lucas I" userId="S::lit8@txstate.edu::95f64314-9995-4615-937c-69d7c06f14d6" providerId="AD" clId="Web-{E9288702-72DC-428C-9BA7-6D998558C97C}" dt="2022-05-02T04:43:19.877" v="33"/>
          <ac:spMkLst>
            <pc:docMk/>
            <pc:sldMk cId="3123080085" sldId="263"/>
            <ac:spMk id="4" creationId="{99D32638-0B7D-DC36-22EC-96525FCD4BA6}"/>
          </ac:spMkLst>
        </pc:spChg>
      </pc:sldChg>
      <pc:sldChg chg="modSp">
        <pc:chgData name="Thormann, Lucas I" userId="S::lit8@txstate.edu::95f64314-9995-4615-937c-69d7c06f14d6" providerId="AD" clId="Web-{E9288702-72DC-428C-9BA7-6D998558C97C}" dt="2022-05-02T05:01:54.441" v="541" actId="20577"/>
        <pc:sldMkLst>
          <pc:docMk/>
          <pc:sldMk cId="3813369833" sldId="265"/>
        </pc:sldMkLst>
        <pc:spChg chg="mod">
          <ac:chgData name="Thormann, Lucas I" userId="S::lit8@txstate.edu::95f64314-9995-4615-937c-69d7c06f14d6" providerId="AD" clId="Web-{E9288702-72DC-428C-9BA7-6D998558C97C}" dt="2022-05-02T05:01:54.441" v="541" actId="20577"/>
          <ac:spMkLst>
            <pc:docMk/>
            <pc:sldMk cId="3813369833" sldId="265"/>
            <ac:spMk id="3" creationId="{25CFB598-3C19-D5EE-1ADE-2D5D57A5E92D}"/>
          </ac:spMkLst>
        </pc:spChg>
      </pc:sldChg>
      <pc:sldChg chg="addSp modSp ord">
        <pc:chgData name="Thormann, Lucas I" userId="S::lit8@txstate.edu::95f64314-9995-4615-937c-69d7c06f14d6" providerId="AD" clId="Web-{E9288702-72DC-428C-9BA7-6D998558C97C}" dt="2022-05-02T05:14:39.227" v="1429" actId="20577"/>
        <pc:sldMkLst>
          <pc:docMk/>
          <pc:sldMk cId="3562265279" sldId="266"/>
        </pc:sldMkLst>
        <pc:spChg chg="mod">
          <ac:chgData name="Thormann, Lucas I" userId="S::lit8@txstate.edu::95f64314-9995-4615-937c-69d7c06f14d6" providerId="AD" clId="Web-{E9288702-72DC-428C-9BA7-6D998558C97C}" dt="2022-05-02T05:14:39.227" v="1429" actId="20577"/>
          <ac:spMkLst>
            <pc:docMk/>
            <pc:sldMk cId="3562265279" sldId="266"/>
            <ac:spMk id="3" creationId="{C378E7D3-266F-107F-4D67-8A8D2D50881F}"/>
          </ac:spMkLst>
        </pc:spChg>
        <pc:picChg chg="add mod">
          <ac:chgData name="Thormann, Lucas I" userId="S::lit8@txstate.edu::95f64314-9995-4615-937c-69d7c06f14d6" providerId="AD" clId="Web-{E9288702-72DC-428C-9BA7-6D998558C97C}" dt="2022-05-02T05:13:12.676" v="1418" actId="1076"/>
          <ac:picMkLst>
            <pc:docMk/>
            <pc:sldMk cId="3562265279" sldId="266"/>
            <ac:picMk id="5" creationId="{D6285A1F-FE76-6ED1-A2AA-EF2D53144E9E}"/>
          </ac:picMkLst>
        </pc:picChg>
      </pc:sldChg>
      <pc:sldChg chg="modSp">
        <pc:chgData name="Thormann, Lucas I" userId="S::lit8@txstate.edu::95f64314-9995-4615-937c-69d7c06f14d6" providerId="AD" clId="Web-{E9288702-72DC-428C-9BA7-6D998558C97C}" dt="2022-05-02T04:31:58.063" v="1" actId="20577"/>
        <pc:sldMkLst>
          <pc:docMk/>
          <pc:sldMk cId="1864984687" sldId="268"/>
        </pc:sldMkLst>
        <pc:spChg chg="mod">
          <ac:chgData name="Thormann, Lucas I" userId="S::lit8@txstate.edu::95f64314-9995-4615-937c-69d7c06f14d6" providerId="AD" clId="Web-{E9288702-72DC-428C-9BA7-6D998558C97C}" dt="2022-05-02T04:31:58.063" v="1" actId="20577"/>
          <ac:spMkLst>
            <pc:docMk/>
            <pc:sldMk cId="1864984687" sldId="268"/>
            <ac:spMk id="7" creationId="{6F67D7B0-6C82-AA00-3040-A2EE5C57C6AA}"/>
          </ac:spMkLst>
        </pc:spChg>
      </pc:sldChg>
      <pc:sldChg chg="modSp">
        <pc:chgData name="Thormann, Lucas I" userId="S::lit8@txstate.edu::95f64314-9995-4615-937c-69d7c06f14d6" providerId="AD" clId="Web-{E9288702-72DC-428C-9BA7-6D998558C97C}" dt="2022-05-02T04:51:49.118" v="341" actId="20577"/>
        <pc:sldMkLst>
          <pc:docMk/>
          <pc:sldMk cId="3995253974" sldId="269"/>
        </pc:sldMkLst>
        <pc:spChg chg="mod">
          <ac:chgData name="Thormann, Lucas I" userId="S::lit8@txstate.edu::95f64314-9995-4615-937c-69d7c06f14d6" providerId="AD" clId="Web-{E9288702-72DC-428C-9BA7-6D998558C97C}" dt="2022-05-02T04:51:49.118" v="341" actId="20577"/>
          <ac:spMkLst>
            <pc:docMk/>
            <pc:sldMk cId="3995253974" sldId="269"/>
            <ac:spMk id="3" creationId="{561FAE9D-0871-218A-93D6-0C949D038069}"/>
          </ac:spMkLst>
        </pc:spChg>
      </pc:sldChg>
      <pc:sldChg chg="modSp">
        <pc:chgData name="Thormann, Lucas I" userId="S::lit8@txstate.edu::95f64314-9995-4615-937c-69d7c06f14d6" providerId="AD" clId="Web-{E9288702-72DC-428C-9BA7-6D998558C97C}" dt="2022-05-02T04:51:05.600" v="338" actId="20577"/>
        <pc:sldMkLst>
          <pc:docMk/>
          <pc:sldMk cId="1569895997" sldId="270"/>
        </pc:sldMkLst>
        <pc:spChg chg="mod">
          <ac:chgData name="Thormann, Lucas I" userId="S::lit8@txstate.edu::95f64314-9995-4615-937c-69d7c06f14d6" providerId="AD" clId="Web-{E9288702-72DC-428C-9BA7-6D998558C97C}" dt="2022-05-02T04:51:05.600" v="338" actId="20577"/>
          <ac:spMkLst>
            <pc:docMk/>
            <pc:sldMk cId="1569895997" sldId="270"/>
            <ac:spMk id="3" creationId="{84091625-CD13-5B7A-B1A3-632C673085E5}"/>
          </ac:spMkLst>
        </pc:spChg>
      </pc:sldChg>
      <pc:sldChg chg="modSp new">
        <pc:chgData name="Thormann, Lucas I" userId="S::lit8@txstate.edu::95f64314-9995-4615-937c-69d7c06f14d6" providerId="AD" clId="Web-{E9288702-72DC-428C-9BA7-6D998558C97C}" dt="2022-05-02T05:21:30.494" v="1446" actId="20577"/>
        <pc:sldMkLst>
          <pc:docMk/>
          <pc:sldMk cId="1377903547" sldId="271"/>
        </pc:sldMkLst>
        <pc:spChg chg="mod">
          <ac:chgData name="Thormann, Lucas I" userId="S::lit8@txstate.edu::95f64314-9995-4615-937c-69d7c06f14d6" providerId="AD" clId="Web-{E9288702-72DC-428C-9BA7-6D998558C97C}" dt="2022-05-02T05:13:46.927" v="1420" actId="20577"/>
          <ac:spMkLst>
            <pc:docMk/>
            <pc:sldMk cId="1377903547" sldId="271"/>
            <ac:spMk id="2" creationId="{D7BD37DD-4C0D-653A-8BEE-9E7AE361A6DB}"/>
          </ac:spMkLst>
        </pc:spChg>
        <pc:spChg chg="mod">
          <ac:chgData name="Thormann, Lucas I" userId="S::lit8@txstate.edu::95f64314-9995-4615-937c-69d7c06f14d6" providerId="AD" clId="Web-{E9288702-72DC-428C-9BA7-6D998558C97C}" dt="2022-05-02T05:21:30.494" v="1446" actId="20577"/>
          <ac:spMkLst>
            <pc:docMk/>
            <pc:sldMk cId="1377903547" sldId="271"/>
            <ac:spMk id="3" creationId="{39D3582C-98B0-1BAF-3476-0A2F17A2D35D}"/>
          </ac:spMkLst>
        </pc:spChg>
      </pc:sldChg>
    </pc:docChg>
  </pc:docChgLst>
  <pc:docChgLst>
    <pc:chgData name="Thormann, Lucas I" userId="S::lit8@txstate.edu::95f64314-9995-4615-937c-69d7c06f14d6" providerId="AD" clId="Web-{59F88921-A196-46AD-9EFD-0ED84AD351F3}"/>
    <pc:docChg chg="addSld delSld modSld sldOrd">
      <pc:chgData name="Thormann, Lucas I" userId="S::lit8@txstate.edu::95f64314-9995-4615-937c-69d7c06f14d6" providerId="AD" clId="Web-{59F88921-A196-46AD-9EFD-0ED84AD351F3}" dt="2022-05-02T04:09:42.306" v="1618" actId="20577"/>
      <pc:docMkLst>
        <pc:docMk/>
      </pc:docMkLst>
      <pc:sldChg chg="modSp">
        <pc:chgData name="Thormann, Lucas I" userId="S::lit8@txstate.edu::95f64314-9995-4615-937c-69d7c06f14d6" providerId="AD" clId="Web-{59F88921-A196-46AD-9EFD-0ED84AD351F3}" dt="2022-05-02T03:51:02.302" v="1227" actId="20577"/>
        <pc:sldMkLst>
          <pc:docMk/>
          <pc:sldMk cId="687939150" sldId="259"/>
        </pc:sldMkLst>
        <pc:spChg chg="mod">
          <ac:chgData name="Thormann, Lucas I" userId="S::lit8@txstate.edu::95f64314-9995-4615-937c-69d7c06f14d6" providerId="AD" clId="Web-{59F88921-A196-46AD-9EFD-0ED84AD351F3}" dt="2022-05-02T03:33:10.832" v="12" actId="20577"/>
          <ac:spMkLst>
            <pc:docMk/>
            <pc:sldMk cId="687939150" sldId="259"/>
            <ac:spMk id="2" creationId="{883350AA-6B72-0650-CD50-D179B393F3DA}"/>
          </ac:spMkLst>
        </pc:spChg>
        <pc:spChg chg="mod">
          <ac:chgData name="Thormann, Lucas I" userId="S::lit8@txstate.edu::95f64314-9995-4615-937c-69d7c06f14d6" providerId="AD" clId="Web-{59F88921-A196-46AD-9EFD-0ED84AD351F3}" dt="2022-05-02T03:51:02.302" v="1227" actId="20577"/>
          <ac:spMkLst>
            <pc:docMk/>
            <pc:sldMk cId="687939150" sldId="259"/>
            <ac:spMk id="3" creationId="{70D466C4-B504-29C8-58A2-33D59E268927}"/>
          </ac:spMkLst>
        </pc:spChg>
      </pc:sldChg>
      <pc:sldChg chg="ord">
        <pc:chgData name="Thormann, Lucas I" userId="S::lit8@txstate.edu::95f64314-9995-4615-937c-69d7c06f14d6" providerId="AD" clId="Web-{59F88921-A196-46AD-9EFD-0ED84AD351F3}" dt="2022-05-02T04:01:13.417" v="1336"/>
        <pc:sldMkLst>
          <pc:docMk/>
          <pc:sldMk cId="1736183305" sldId="264"/>
        </pc:sldMkLst>
      </pc:sldChg>
      <pc:sldChg chg="modSp">
        <pc:chgData name="Thormann, Lucas I" userId="S::lit8@txstate.edu::95f64314-9995-4615-937c-69d7c06f14d6" providerId="AD" clId="Web-{59F88921-A196-46AD-9EFD-0ED84AD351F3}" dt="2022-05-02T03:32:57.565" v="4" actId="20577"/>
        <pc:sldMkLst>
          <pc:docMk/>
          <pc:sldMk cId="3813369833" sldId="265"/>
        </pc:sldMkLst>
        <pc:spChg chg="mod">
          <ac:chgData name="Thormann, Lucas I" userId="S::lit8@txstate.edu::95f64314-9995-4615-937c-69d7c06f14d6" providerId="AD" clId="Web-{59F88921-A196-46AD-9EFD-0ED84AD351F3}" dt="2022-05-02T03:32:57.565" v="4" actId="20577"/>
          <ac:spMkLst>
            <pc:docMk/>
            <pc:sldMk cId="3813369833" sldId="265"/>
            <ac:spMk id="2" creationId="{3EEAD58C-E130-C4D6-8709-177B3D2F40D4}"/>
          </ac:spMkLst>
        </pc:spChg>
      </pc:sldChg>
      <pc:sldChg chg="modSp">
        <pc:chgData name="Thormann, Lucas I" userId="S::lit8@txstate.edu::95f64314-9995-4615-937c-69d7c06f14d6" providerId="AD" clId="Web-{59F88921-A196-46AD-9EFD-0ED84AD351F3}" dt="2022-05-02T04:09:42.306" v="1618" actId="20577"/>
        <pc:sldMkLst>
          <pc:docMk/>
          <pc:sldMk cId="2695914149" sldId="267"/>
        </pc:sldMkLst>
        <pc:spChg chg="mod">
          <ac:chgData name="Thormann, Lucas I" userId="S::lit8@txstate.edu::95f64314-9995-4615-937c-69d7c06f14d6" providerId="AD" clId="Web-{59F88921-A196-46AD-9EFD-0ED84AD351F3}" dt="2022-05-02T03:35:12.980" v="67" actId="20577"/>
          <ac:spMkLst>
            <pc:docMk/>
            <pc:sldMk cId="2695914149" sldId="267"/>
            <ac:spMk id="2" creationId="{DE72BDE3-44D8-153D-4D3E-CAB6C66FE644}"/>
          </ac:spMkLst>
        </pc:spChg>
        <pc:spChg chg="mod">
          <ac:chgData name="Thormann, Lucas I" userId="S::lit8@txstate.edu::95f64314-9995-4615-937c-69d7c06f14d6" providerId="AD" clId="Web-{59F88921-A196-46AD-9EFD-0ED84AD351F3}" dt="2022-05-02T04:09:42.306" v="1618" actId="20577"/>
          <ac:spMkLst>
            <pc:docMk/>
            <pc:sldMk cId="2695914149" sldId="267"/>
            <ac:spMk id="3" creationId="{9D787704-F5E9-2B21-0F58-200E710B86C8}"/>
          </ac:spMkLst>
        </pc:spChg>
      </pc:sldChg>
      <pc:sldChg chg="addSp delSp modSp ord">
        <pc:chgData name="Thormann, Lucas I" userId="S::lit8@txstate.edu::95f64314-9995-4615-937c-69d7c06f14d6" providerId="AD" clId="Web-{59F88921-A196-46AD-9EFD-0ED84AD351F3}" dt="2022-05-02T04:08:38.209" v="1557" actId="20577"/>
        <pc:sldMkLst>
          <pc:docMk/>
          <pc:sldMk cId="1864984687" sldId="268"/>
        </pc:sldMkLst>
        <pc:spChg chg="del mod">
          <ac:chgData name="Thormann, Lucas I" userId="S::lit8@txstate.edu::95f64314-9995-4615-937c-69d7c06f14d6" providerId="AD" clId="Web-{59F88921-A196-46AD-9EFD-0ED84AD351F3}" dt="2022-05-02T04:03:47.645" v="1358"/>
          <ac:spMkLst>
            <pc:docMk/>
            <pc:sldMk cId="1864984687" sldId="268"/>
            <ac:spMk id="3" creationId="{3435422F-5A13-8AC5-15A8-74CAD7EF793F}"/>
          </ac:spMkLst>
        </pc:spChg>
        <pc:spChg chg="add mod">
          <ac:chgData name="Thormann, Lucas I" userId="S::lit8@txstate.edu::95f64314-9995-4615-937c-69d7c06f14d6" providerId="AD" clId="Web-{59F88921-A196-46AD-9EFD-0ED84AD351F3}" dt="2022-05-02T04:08:38.209" v="1557" actId="20577"/>
          <ac:spMkLst>
            <pc:docMk/>
            <pc:sldMk cId="1864984687" sldId="268"/>
            <ac:spMk id="7" creationId="{6F67D7B0-6C82-AA00-3040-A2EE5C57C6AA}"/>
          </ac:spMkLst>
        </pc:spChg>
        <pc:picChg chg="mod">
          <ac:chgData name="Thormann, Lucas I" userId="S::lit8@txstate.edu::95f64314-9995-4615-937c-69d7c06f14d6" providerId="AD" clId="Web-{59F88921-A196-46AD-9EFD-0ED84AD351F3}" dt="2022-05-02T03:53:58.594" v="1260" actId="1076"/>
          <ac:picMkLst>
            <pc:docMk/>
            <pc:sldMk cId="1864984687" sldId="268"/>
            <ac:picMk id="4" creationId="{08838F49-70C5-2A37-4BC7-CF2EC9C761EA}"/>
          </ac:picMkLst>
        </pc:picChg>
      </pc:sldChg>
      <pc:sldChg chg="modSp new add del">
        <pc:chgData name="Thormann, Lucas I" userId="S::lit8@txstate.edu::95f64314-9995-4615-937c-69d7c06f14d6" providerId="AD" clId="Web-{59F88921-A196-46AD-9EFD-0ED84AD351F3}" dt="2022-05-02T03:59:44.365" v="1325" actId="20577"/>
        <pc:sldMkLst>
          <pc:docMk/>
          <pc:sldMk cId="3995253974" sldId="269"/>
        </pc:sldMkLst>
        <pc:spChg chg="mod">
          <ac:chgData name="Thormann, Lucas I" userId="S::lit8@txstate.edu::95f64314-9995-4615-937c-69d7c06f14d6" providerId="AD" clId="Web-{59F88921-A196-46AD-9EFD-0ED84AD351F3}" dt="2022-05-02T03:48:38.856" v="1164" actId="20577"/>
          <ac:spMkLst>
            <pc:docMk/>
            <pc:sldMk cId="3995253974" sldId="269"/>
            <ac:spMk id="2" creationId="{2B4C1EB6-8A28-1FF3-8890-09BC72E2FDC8}"/>
          </ac:spMkLst>
        </pc:spChg>
        <pc:spChg chg="mod">
          <ac:chgData name="Thormann, Lucas I" userId="S::lit8@txstate.edu::95f64314-9995-4615-937c-69d7c06f14d6" providerId="AD" clId="Web-{59F88921-A196-46AD-9EFD-0ED84AD351F3}" dt="2022-05-02T03:59:44.365" v="1325" actId="20577"/>
          <ac:spMkLst>
            <pc:docMk/>
            <pc:sldMk cId="3995253974" sldId="269"/>
            <ac:spMk id="3" creationId="{561FAE9D-0871-218A-93D6-0C949D038069}"/>
          </ac:spMkLst>
        </pc:spChg>
      </pc:sldChg>
    </pc:docChg>
  </pc:docChgLst>
  <pc:docChgLst>
    <pc:chgData name="Guilette, Andrew" userId="S::amg465@txstate.edu::0bf3ccd5-7566-4016-93db-94be59738ec6" providerId="AD" clId="Web-{6CE686A6-2BB2-4609-A774-EF4258399158}"/>
    <pc:docChg chg="modSld">
      <pc:chgData name="Guilette, Andrew" userId="S::amg465@txstate.edu::0bf3ccd5-7566-4016-93db-94be59738ec6" providerId="AD" clId="Web-{6CE686A6-2BB2-4609-A774-EF4258399158}" dt="2022-05-02T06:14:04.316" v="2"/>
      <pc:docMkLst>
        <pc:docMk/>
      </pc:docMkLst>
      <pc:sldChg chg="addSp modSp">
        <pc:chgData name="Guilette, Andrew" userId="S::amg465@txstate.edu::0bf3ccd5-7566-4016-93db-94be59738ec6" providerId="AD" clId="Web-{6CE686A6-2BB2-4609-A774-EF4258399158}" dt="2022-05-02T06:03:38.344" v="1"/>
        <pc:sldMkLst>
          <pc:docMk/>
          <pc:sldMk cId="1663316893" sldId="258"/>
        </pc:sldMkLst>
        <pc:spChg chg="mod">
          <ac:chgData name="Guilette, Andrew" userId="S::amg465@txstate.edu::0bf3ccd5-7566-4016-93db-94be59738ec6" providerId="AD" clId="Web-{6CE686A6-2BB2-4609-A774-EF4258399158}" dt="2022-05-02T06:03:38.344" v="1"/>
          <ac:spMkLst>
            <pc:docMk/>
            <pc:sldMk cId="1663316893" sldId="258"/>
            <ac:spMk id="2" creationId="{CEEECA6C-11A1-8EFF-E3B9-E21638DB8067}"/>
          </ac:spMkLst>
        </pc:spChg>
        <pc:spChg chg="mod">
          <ac:chgData name="Guilette, Andrew" userId="S::amg465@txstate.edu::0bf3ccd5-7566-4016-93db-94be59738ec6" providerId="AD" clId="Web-{6CE686A6-2BB2-4609-A774-EF4258399158}" dt="2022-05-02T06:03:38.344" v="1"/>
          <ac:spMkLst>
            <pc:docMk/>
            <pc:sldMk cId="1663316893" sldId="258"/>
            <ac:spMk id="10" creationId="{B61A3194-B664-553E-9F2E-983AEAC16964}"/>
          </ac:spMkLst>
        </pc:spChg>
        <pc:spChg chg="add">
          <ac:chgData name="Guilette, Andrew" userId="S::amg465@txstate.edu::0bf3ccd5-7566-4016-93db-94be59738ec6" providerId="AD" clId="Web-{6CE686A6-2BB2-4609-A774-EF4258399158}" dt="2022-05-02T06:03:38.344" v="1"/>
          <ac:spMkLst>
            <pc:docMk/>
            <pc:sldMk cId="1663316893" sldId="258"/>
            <ac:spMk id="15" creationId="{C8A3C342-1D03-412F-8DD3-BF519E8E0AE9}"/>
          </ac:spMkLst>
        </pc:spChg>
        <pc:spChg chg="add">
          <ac:chgData name="Guilette, Andrew" userId="S::amg465@txstate.edu::0bf3ccd5-7566-4016-93db-94be59738ec6" providerId="AD" clId="Web-{6CE686A6-2BB2-4609-A774-EF4258399158}" dt="2022-05-02T06:03:38.344" v="1"/>
          <ac:spMkLst>
            <pc:docMk/>
            <pc:sldMk cId="1663316893" sldId="258"/>
            <ac:spMk id="17" creationId="{81CC9B02-E087-4350-AEBD-2C3CF001AF01}"/>
          </ac:spMkLst>
        </pc:spChg>
        <pc:picChg chg="mod ord">
          <ac:chgData name="Guilette, Andrew" userId="S::amg465@txstate.edu::0bf3ccd5-7566-4016-93db-94be59738ec6" providerId="AD" clId="Web-{6CE686A6-2BB2-4609-A774-EF4258399158}" dt="2022-05-02T06:03:38.344" v="1"/>
          <ac:picMkLst>
            <pc:docMk/>
            <pc:sldMk cId="1663316893" sldId="258"/>
            <ac:picMk id="3" creationId="{2AF6BCF6-37BC-DB55-8701-E21BFFFB8B3F}"/>
          </ac:picMkLst>
        </pc:picChg>
        <pc:picChg chg="mod">
          <ac:chgData name="Guilette, Andrew" userId="S::amg465@txstate.edu::0bf3ccd5-7566-4016-93db-94be59738ec6" providerId="AD" clId="Web-{6CE686A6-2BB2-4609-A774-EF4258399158}" dt="2022-05-02T06:03:38.344" v="1"/>
          <ac:picMkLst>
            <pc:docMk/>
            <pc:sldMk cId="1663316893" sldId="258"/>
            <ac:picMk id="5" creationId="{D92B2C69-A3D8-F97F-FFF8-E616C09FAC82}"/>
          </ac:picMkLst>
        </pc:picChg>
      </pc:sldChg>
      <pc:sldChg chg="delSp">
        <pc:chgData name="Guilette, Andrew" userId="S::amg465@txstate.edu::0bf3ccd5-7566-4016-93db-94be59738ec6" providerId="AD" clId="Web-{6CE686A6-2BB2-4609-A774-EF4258399158}" dt="2022-05-02T06:14:04.316" v="2"/>
        <pc:sldMkLst>
          <pc:docMk/>
          <pc:sldMk cId="1736183305" sldId="264"/>
        </pc:sldMkLst>
        <pc:spChg chg="del">
          <ac:chgData name="Guilette, Andrew" userId="S::amg465@txstate.edu::0bf3ccd5-7566-4016-93db-94be59738ec6" providerId="AD" clId="Web-{6CE686A6-2BB2-4609-A774-EF4258399158}" dt="2022-05-02T06:14:04.316" v="2"/>
          <ac:spMkLst>
            <pc:docMk/>
            <pc:sldMk cId="1736183305" sldId="264"/>
            <ac:spMk id="4" creationId="{CF1D89D1-38D2-14A4-3E93-708D8B72DBA0}"/>
          </ac:spMkLst>
        </pc:spChg>
      </pc:sldChg>
    </pc:docChg>
  </pc:docChgLst>
  <pc:docChgLst>
    <pc:chgData name="Guilette, Andrew" userId="S::amg465@txstate.edu::0bf3ccd5-7566-4016-93db-94be59738ec6" providerId="AD" clId="Web-{17B60F72-AA26-4EC0-9565-A0A89BCFC7B0}"/>
    <pc:docChg chg="addSld modSld addMainMaster delMainMaster">
      <pc:chgData name="Guilette, Andrew" userId="S::amg465@txstate.edu::0bf3ccd5-7566-4016-93db-94be59738ec6" providerId="AD" clId="Web-{17B60F72-AA26-4EC0-9565-A0A89BCFC7B0}" dt="2022-05-02T01:26:52.870" v="159" actId="20577"/>
      <pc:docMkLst>
        <pc:docMk/>
      </pc:docMkLst>
      <pc:sldChg chg="addSp delSp modSp mod setBg modClrScheme addAnim delAnim chgLayout">
        <pc:chgData name="Guilette, Andrew" userId="S::amg465@txstate.edu::0bf3ccd5-7566-4016-93db-94be59738ec6" providerId="AD" clId="Web-{17B60F72-AA26-4EC0-9565-A0A89BCFC7B0}" dt="2022-05-02T00:51:44.647" v="34"/>
        <pc:sldMkLst>
          <pc:docMk/>
          <pc:sldMk cId="3565218298" sldId="256"/>
        </pc:sldMkLst>
        <pc:spChg chg="mod ord">
          <ac:chgData name="Guilette, Andrew" userId="S::amg465@txstate.edu::0bf3ccd5-7566-4016-93db-94be59738ec6" providerId="AD" clId="Web-{17B60F72-AA26-4EC0-9565-A0A89BCFC7B0}" dt="2022-05-02T00:51:44.647" v="34"/>
          <ac:spMkLst>
            <pc:docMk/>
            <pc:sldMk cId="3565218298" sldId="256"/>
            <ac:spMk id="2" creationId="{C173C3E8-8D55-4F5D-985C-780B5818448C}"/>
          </ac:spMkLst>
        </pc:spChg>
        <pc:spChg chg="mod ord">
          <ac:chgData name="Guilette, Andrew" userId="S::amg465@txstate.edu::0bf3ccd5-7566-4016-93db-94be59738ec6" providerId="AD" clId="Web-{17B60F72-AA26-4EC0-9565-A0A89BCFC7B0}" dt="2022-05-02T00:51:44.647" v="34"/>
          <ac:spMkLst>
            <pc:docMk/>
            <pc:sldMk cId="3565218298" sldId="256"/>
            <ac:spMk id="3" creationId="{615B9CC8-608B-4ED4-A44E-CA0F602873F2}"/>
          </ac:spMkLst>
        </pc:spChg>
        <pc:spChg chg="add">
          <ac:chgData name="Guilette, Andrew" userId="S::amg465@txstate.edu::0bf3ccd5-7566-4016-93db-94be59738ec6" providerId="AD" clId="Web-{17B60F72-AA26-4EC0-9565-A0A89BCFC7B0}" dt="2022-05-02T00:51:44.647" v="34"/>
          <ac:spMkLst>
            <pc:docMk/>
            <pc:sldMk cId="3565218298" sldId="256"/>
            <ac:spMk id="7" creationId="{9A672405-5F81-4E97-B4FC-E7F2CC16FE7B}"/>
          </ac:spMkLst>
        </pc:spChg>
        <pc:spChg chg="add del">
          <ac:chgData name="Guilette, Andrew" userId="S::amg465@txstate.edu::0bf3ccd5-7566-4016-93db-94be59738ec6" providerId="AD" clId="Web-{17B60F72-AA26-4EC0-9565-A0A89BCFC7B0}" dt="2022-05-02T00:51:40.631" v="27"/>
          <ac:spMkLst>
            <pc:docMk/>
            <pc:sldMk cId="3565218298" sldId="256"/>
            <ac:spMk id="8" creationId="{8D62164E-4528-40DB-BC26-D6DDE216A059}"/>
          </ac:spMkLst>
        </pc:spChg>
        <pc:spChg chg="add del">
          <ac:chgData name="Guilette, Andrew" userId="S::amg465@txstate.edu::0bf3ccd5-7566-4016-93db-94be59738ec6" providerId="AD" clId="Web-{17B60F72-AA26-4EC0-9565-A0A89BCFC7B0}" dt="2022-05-02T00:51:40.631" v="27"/>
          <ac:spMkLst>
            <pc:docMk/>
            <pc:sldMk cId="3565218298" sldId="256"/>
            <ac:spMk id="10" creationId="{F30007FA-C6A2-43A0-8045-7016AEF81713}"/>
          </ac:spMkLst>
        </pc:spChg>
        <pc:picChg chg="add del">
          <ac:chgData name="Guilette, Andrew" userId="S::amg465@txstate.edu::0bf3ccd5-7566-4016-93db-94be59738ec6" providerId="AD" clId="Web-{17B60F72-AA26-4EC0-9565-A0A89BCFC7B0}" dt="2022-05-02T00:51:44.568" v="33"/>
          <ac:picMkLst>
            <pc:docMk/>
            <pc:sldMk cId="3565218298" sldId="256"/>
            <ac:picMk id="5" creationId="{5793BAB1-06EA-01F2-746D-0E3E1B2150A6}"/>
          </ac:picMkLst>
        </pc:picChg>
        <pc:cxnChg chg="add">
          <ac:chgData name="Guilette, Andrew" userId="S::amg465@txstate.edu::0bf3ccd5-7566-4016-93db-94be59738ec6" providerId="AD" clId="Web-{17B60F72-AA26-4EC0-9565-A0A89BCFC7B0}" dt="2022-05-02T00:51:44.647" v="34"/>
          <ac:cxnSpMkLst>
            <pc:docMk/>
            <pc:sldMk cId="3565218298" sldId="256"/>
            <ac:cxnSpMk id="9" creationId="{FC86C303-74D6-4DF3-9113-E0A374D7166D}"/>
          </ac:cxnSpMkLst>
        </pc:cxnChg>
      </pc:sldChg>
      <pc:sldChg chg="addSp delSp modSp new mod setBg modClrScheme setClrOvrMap delDesignElem chgLayout">
        <pc:chgData name="Guilette, Andrew" userId="S::amg465@txstate.edu::0bf3ccd5-7566-4016-93db-94be59738ec6" providerId="AD" clId="Web-{17B60F72-AA26-4EC0-9565-A0A89BCFC7B0}" dt="2022-05-02T01:21:21.130" v="67" actId="20577"/>
        <pc:sldMkLst>
          <pc:docMk/>
          <pc:sldMk cId="1248953915" sldId="257"/>
        </pc:sldMkLst>
        <pc:spChg chg="add del mod ord">
          <ac:chgData name="Guilette, Andrew" userId="S::amg465@txstate.edu::0bf3ccd5-7566-4016-93db-94be59738ec6" providerId="AD" clId="Web-{17B60F72-AA26-4EC0-9565-A0A89BCFC7B0}" dt="2022-05-02T00:48:17.500" v="16"/>
          <ac:spMkLst>
            <pc:docMk/>
            <pc:sldMk cId="1248953915" sldId="257"/>
            <ac:spMk id="2" creationId="{3A205F7F-FA31-D52F-7639-7775190F8BD0}"/>
          </ac:spMkLst>
        </pc:spChg>
        <pc:spChg chg="del mod ord">
          <ac:chgData name="Guilette, Andrew" userId="S::amg465@txstate.edu::0bf3ccd5-7566-4016-93db-94be59738ec6" providerId="AD" clId="Web-{17B60F72-AA26-4EC0-9565-A0A89BCFC7B0}" dt="2022-05-02T00:48:09.078" v="13"/>
          <ac:spMkLst>
            <pc:docMk/>
            <pc:sldMk cId="1248953915" sldId="257"/>
            <ac:spMk id="3" creationId="{0B296949-43AD-C113-FCD8-96EFE8000A00}"/>
          </ac:spMkLst>
        </pc:spChg>
        <pc:spChg chg="add del">
          <ac:chgData name="Guilette, Andrew" userId="S::amg465@txstate.edu::0bf3ccd5-7566-4016-93db-94be59738ec6" providerId="AD" clId="Web-{17B60F72-AA26-4EC0-9565-A0A89BCFC7B0}" dt="2022-05-02T00:46:19.464" v="11"/>
          <ac:spMkLst>
            <pc:docMk/>
            <pc:sldMk cId="1248953915" sldId="257"/>
            <ac:spMk id="8" creationId="{5DB0431E-0B04-44A1-9C51-531E28D18A60}"/>
          </ac:spMkLst>
        </pc:spChg>
        <pc:spChg chg="add del">
          <ac:chgData name="Guilette, Andrew" userId="S::amg465@txstate.edu::0bf3ccd5-7566-4016-93db-94be59738ec6" providerId="AD" clId="Web-{17B60F72-AA26-4EC0-9565-A0A89BCFC7B0}" dt="2022-05-02T00:48:17.422" v="15"/>
          <ac:spMkLst>
            <pc:docMk/>
            <pc:sldMk cId="1248953915" sldId="257"/>
            <ac:spMk id="9" creationId="{65F32515-9322-44A5-8C72-4C7BFB461869}"/>
          </ac:spMkLst>
        </pc:spChg>
        <pc:spChg chg="add del">
          <ac:chgData name="Guilette, Andrew" userId="S::amg465@txstate.edu::0bf3ccd5-7566-4016-93db-94be59738ec6" providerId="AD" clId="Web-{17B60F72-AA26-4EC0-9565-A0A89BCFC7B0}" dt="2022-05-02T00:46:19.464" v="11"/>
          <ac:spMkLst>
            <pc:docMk/>
            <pc:sldMk cId="1248953915" sldId="257"/>
            <ac:spMk id="10" creationId="{6B424749-EEE0-49C9-9ABF-97B171A3EA00}"/>
          </ac:spMkLst>
        </pc:spChg>
        <pc:spChg chg="add del">
          <ac:chgData name="Guilette, Andrew" userId="S::amg465@txstate.edu::0bf3ccd5-7566-4016-93db-94be59738ec6" providerId="AD" clId="Web-{17B60F72-AA26-4EC0-9565-A0A89BCFC7B0}" dt="2022-05-02T00:48:17.422" v="15"/>
          <ac:spMkLst>
            <pc:docMk/>
            <pc:sldMk cId="1248953915" sldId="257"/>
            <ac:spMk id="11" creationId="{A617F13B-5021-454F-90E5-3AB2383BFD34}"/>
          </ac:spMkLst>
        </pc:spChg>
        <pc:spChg chg="add">
          <ac:chgData name="Guilette, Andrew" userId="S::amg465@txstate.edu::0bf3ccd5-7566-4016-93db-94be59738ec6" providerId="AD" clId="Web-{17B60F72-AA26-4EC0-9565-A0A89BCFC7B0}" dt="2022-05-02T00:48:17.500" v="16"/>
          <ac:spMkLst>
            <pc:docMk/>
            <pc:sldMk cId="1248953915" sldId="257"/>
            <ac:spMk id="13" creationId="{3A205F7F-FA31-D52F-7639-7775190F8BD0}"/>
          </ac:spMkLst>
        </pc:spChg>
        <pc:spChg chg="add mod">
          <ac:chgData name="Guilette, Andrew" userId="S::amg465@txstate.edu::0bf3ccd5-7566-4016-93db-94be59738ec6" providerId="AD" clId="Web-{17B60F72-AA26-4EC0-9565-A0A89BCFC7B0}" dt="2022-05-02T01:21:21.130" v="67" actId="20577"/>
          <ac:spMkLst>
            <pc:docMk/>
            <pc:sldMk cId="1248953915" sldId="257"/>
            <ac:spMk id="14" creationId="{16C7139F-F240-6135-0148-802232278293}"/>
          </ac:spMkLst>
        </pc:spChg>
        <pc:picChg chg="add mod ord">
          <ac:chgData name="Guilette, Andrew" userId="S::amg465@txstate.edu::0bf3ccd5-7566-4016-93db-94be59738ec6" providerId="AD" clId="Web-{17B60F72-AA26-4EC0-9565-A0A89BCFC7B0}" dt="2022-05-02T00:48:17.500" v="16"/>
          <ac:picMkLst>
            <pc:docMk/>
            <pc:sldMk cId="1248953915" sldId="257"/>
            <ac:picMk id="4" creationId="{E5908356-0DF6-4EFA-C50C-65A7F926C266}"/>
          </ac:picMkLst>
        </pc:picChg>
      </pc:sldChg>
      <pc:sldChg chg="addSp delSp modSp new mod setBg setClrOvrMap">
        <pc:chgData name="Guilette, Andrew" userId="S::amg465@txstate.edu::0bf3ccd5-7566-4016-93db-94be59738ec6" providerId="AD" clId="Web-{17B60F72-AA26-4EC0-9565-A0A89BCFC7B0}" dt="2022-05-02T00:50:59.380" v="23"/>
        <pc:sldMkLst>
          <pc:docMk/>
          <pc:sldMk cId="1663316893" sldId="258"/>
        </pc:sldMkLst>
        <pc:spChg chg="mod">
          <ac:chgData name="Guilette, Andrew" userId="S::amg465@txstate.edu::0bf3ccd5-7566-4016-93db-94be59738ec6" providerId="AD" clId="Web-{17B60F72-AA26-4EC0-9565-A0A89BCFC7B0}" dt="2022-05-02T00:50:59.380" v="23"/>
          <ac:spMkLst>
            <pc:docMk/>
            <pc:sldMk cId="1663316893" sldId="258"/>
            <ac:spMk id="2" creationId="{CEEECA6C-11A1-8EFF-E3B9-E21638DB8067}"/>
          </ac:spMkLst>
        </pc:spChg>
        <pc:spChg chg="del mod">
          <ac:chgData name="Guilette, Andrew" userId="S::amg465@txstate.edu::0bf3ccd5-7566-4016-93db-94be59738ec6" providerId="AD" clId="Web-{17B60F72-AA26-4EC0-9565-A0A89BCFC7B0}" dt="2022-05-02T00:50:41.895" v="20"/>
          <ac:spMkLst>
            <pc:docMk/>
            <pc:sldMk cId="1663316893" sldId="258"/>
            <ac:spMk id="3" creationId="{39807B93-1C9F-A178-CEEE-02FFA3F11BEB}"/>
          </ac:spMkLst>
        </pc:spChg>
        <pc:spChg chg="add del">
          <ac:chgData name="Guilette, Andrew" userId="S::amg465@txstate.edu::0bf3ccd5-7566-4016-93db-94be59738ec6" providerId="AD" clId="Web-{17B60F72-AA26-4EC0-9565-A0A89BCFC7B0}" dt="2022-05-02T00:50:59.380" v="22"/>
          <ac:spMkLst>
            <pc:docMk/>
            <pc:sldMk cId="1663316893" sldId="258"/>
            <ac:spMk id="8" creationId="{4CE0A5A9-21CC-49A8-FFAF-592F8C6368AA}"/>
          </ac:spMkLst>
        </pc:spChg>
        <pc:spChg chg="add">
          <ac:chgData name="Guilette, Andrew" userId="S::amg465@txstate.edu::0bf3ccd5-7566-4016-93db-94be59738ec6" providerId="AD" clId="Web-{17B60F72-AA26-4EC0-9565-A0A89BCFC7B0}" dt="2022-05-02T00:50:59.380" v="23"/>
          <ac:spMkLst>
            <pc:docMk/>
            <pc:sldMk cId="1663316893" sldId="258"/>
            <ac:spMk id="10" creationId="{B61A3194-B664-553E-9F2E-983AEAC16964}"/>
          </ac:spMkLst>
        </pc:spChg>
        <pc:spChg chg="add">
          <ac:chgData name="Guilette, Andrew" userId="S::amg465@txstate.edu::0bf3ccd5-7566-4016-93db-94be59738ec6" providerId="AD" clId="Web-{17B60F72-AA26-4EC0-9565-A0A89BCFC7B0}" dt="2022-05-02T00:50:59.380" v="23"/>
          <ac:spMkLst>
            <pc:docMk/>
            <pc:sldMk cId="1663316893" sldId="258"/>
            <ac:spMk id="11" creationId="{0EF8982E-02F0-4D24-85CB-98DEBCC3226A}"/>
          </ac:spMkLst>
        </pc:spChg>
        <pc:spChg chg="add">
          <ac:chgData name="Guilette, Andrew" userId="S::amg465@txstate.edu::0bf3ccd5-7566-4016-93db-94be59738ec6" providerId="AD" clId="Web-{17B60F72-AA26-4EC0-9565-A0A89BCFC7B0}" dt="2022-05-02T00:50:59.380" v="23"/>
          <ac:spMkLst>
            <pc:docMk/>
            <pc:sldMk cId="1663316893" sldId="258"/>
            <ac:spMk id="13" creationId="{2CB72970-2D5B-4516-9F76-B1220A77B6AB}"/>
          </ac:spMkLst>
        </pc:spChg>
        <pc:picChg chg="add mod ord">
          <ac:chgData name="Guilette, Andrew" userId="S::amg465@txstate.edu::0bf3ccd5-7566-4016-93db-94be59738ec6" providerId="AD" clId="Web-{17B60F72-AA26-4EC0-9565-A0A89BCFC7B0}" dt="2022-05-02T00:50:59.380" v="23"/>
          <ac:picMkLst>
            <pc:docMk/>
            <pc:sldMk cId="1663316893" sldId="258"/>
            <ac:picMk id="4" creationId="{187DFC9F-3F12-3EFB-614E-BCDC5FFB85F1}"/>
          </ac:picMkLst>
        </pc:picChg>
      </pc:sldChg>
      <pc:sldChg chg="modSp new">
        <pc:chgData name="Guilette, Andrew" userId="S::amg465@txstate.edu::0bf3ccd5-7566-4016-93db-94be59738ec6" providerId="AD" clId="Web-{17B60F72-AA26-4EC0-9565-A0A89BCFC7B0}" dt="2022-05-02T00:53:15.431" v="41" actId="20577"/>
        <pc:sldMkLst>
          <pc:docMk/>
          <pc:sldMk cId="687939150" sldId="259"/>
        </pc:sldMkLst>
        <pc:spChg chg="mod">
          <ac:chgData name="Guilette, Andrew" userId="S::amg465@txstate.edu::0bf3ccd5-7566-4016-93db-94be59738ec6" providerId="AD" clId="Web-{17B60F72-AA26-4EC0-9565-A0A89BCFC7B0}" dt="2022-05-02T00:53:12.916" v="39" actId="20577"/>
          <ac:spMkLst>
            <pc:docMk/>
            <pc:sldMk cId="687939150" sldId="259"/>
            <ac:spMk id="2" creationId="{883350AA-6B72-0650-CD50-D179B393F3DA}"/>
          </ac:spMkLst>
        </pc:spChg>
        <pc:spChg chg="mod">
          <ac:chgData name="Guilette, Andrew" userId="S::amg465@txstate.edu::0bf3ccd5-7566-4016-93db-94be59738ec6" providerId="AD" clId="Web-{17B60F72-AA26-4EC0-9565-A0A89BCFC7B0}" dt="2022-05-02T00:53:15.431" v="41" actId="20577"/>
          <ac:spMkLst>
            <pc:docMk/>
            <pc:sldMk cId="687939150" sldId="259"/>
            <ac:spMk id="3" creationId="{70D466C4-B504-29C8-58A2-33D59E268927}"/>
          </ac:spMkLst>
        </pc:spChg>
      </pc:sldChg>
      <pc:sldChg chg="modSp new">
        <pc:chgData name="Guilette, Andrew" userId="S::amg465@txstate.edu::0bf3ccd5-7566-4016-93db-94be59738ec6" providerId="AD" clId="Web-{17B60F72-AA26-4EC0-9565-A0A89BCFC7B0}" dt="2022-05-02T01:25:21.051" v="120" actId="20577"/>
        <pc:sldMkLst>
          <pc:docMk/>
          <pc:sldMk cId="66878359" sldId="260"/>
        </pc:sldMkLst>
        <pc:spChg chg="mod">
          <ac:chgData name="Guilette, Andrew" userId="S::amg465@txstate.edu::0bf3ccd5-7566-4016-93db-94be59738ec6" providerId="AD" clId="Web-{17B60F72-AA26-4EC0-9565-A0A89BCFC7B0}" dt="2022-05-02T01:21:57.929" v="75" actId="20577"/>
          <ac:spMkLst>
            <pc:docMk/>
            <pc:sldMk cId="66878359" sldId="260"/>
            <ac:spMk id="2" creationId="{6386DB8C-ADFE-B683-DA56-ECA2BDBFFAF8}"/>
          </ac:spMkLst>
        </pc:spChg>
        <pc:spChg chg="mod">
          <ac:chgData name="Guilette, Andrew" userId="S::amg465@txstate.edu::0bf3ccd5-7566-4016-93db-94be59738ec6" providerId="AD" clId="Web-{17B60F72-AA26-4EC0-9565-A0A89BCFC7B0}" dt="2022-05-02T01:25:21.051" v="120" actId="20577"/>
          <ac:spMkLst>
            <pc:docMk/>
            <pc:sldMk cId="66878359" sldId="260"/>
            <ac:spMk id="3" creationId="{D52A909F-3FB8-C6D0-6ADF-00FD427DC22E}"/>
          </ac:spMkLst>
        </pc:spChg>
      </pc:sldChg>
      <pc:sldChg chg="addSp delSp modSp new mod setBg">
        <pc:chgData name="Guilette, Andrew" userId="S::amg465@txstate.edu::0bf3ccd5-7566-4016-93db-94be59738ec6" providerId="AD" clId="Web-{17B60F72-AA26-4EC0-9565-A0A89BCFC7B0}" dt="2022-05-02T01:20:48.097" v="57" actId="20577"/>
        <pc:sldMkLst>
          <pc:docMk/>
          <pc:sldMk cId="2335618758" sldId="261"/>
        </pc:sldMkLst>
        <pc:spChg chg="add del">
          <ac:chgData name="Guilette, Andrew" userId="S::amg465@txstate.edu::0bf3ccd5-7566-4016-93db-94be59738ec6" providerId="AD" clId="Web-{17B60F72-AA26-4EC0-9565-A0A89BCFC7B0}" dt="2022-05-02T01:20:16.157" v="49"/>
          <ac:spMkLst>
            <pc:docMk/>
            <pc:sldMk cId="2335618758" sldId="261"/>
            <ac:spMk id="2" creationId="{08CF24F3-C626-DA89-09B0-5863D62BBD86}"/>
          </ac:spMkLst>
        </pc:spChg>
        <pc:spChg chg="del">
          <ac:chgData name="Guilette, Andrew" userId="S::amg465@txstate.edu::0bf3ccd5-7566-4016-93db-94be59738ec6" providerId="AD" clId="Web-{17B60F72-AA26-4EC0-9565-A0A89BCFC7B0}" dt="2022-05-02T01:19:57.546" v="44"/>
          <ac:spMkLst>
            <pc:docMk/>
            <pc:sldMk cId="2335618758" sldId="261"/>
            <ac:spMk id="3" creationId="{E377F8C9-BEC2-3135-C422-3A8A60802DC7}"/>
          </ac:spMkLst>
        </pc:spChg>
        <pc:spChg chg="add">
          <ac:chgData name="Guilette, Andrew" userId="S::amg465@txstate.edu::0bf3ccd5-7566-4016-93db-94be59738ec6" providerId="AD" clId="Web-{17B60F72-AA26-4EC0-9565-A0A89BCFC7B0}" dt="2022-05-02T01:20:16.157" v="49"/>
          <ac:spMkLst>
            <pc:docMk/>
            <pc:sldMk cId="2335618758" sldId="261"/>
            <ac:spMk id="8" creationId="{70B3BD38-3B68-672B-FCDC-ADF1AFF2C336}"/>
          </ac:spMkLst>
        </pc:spChg>
        <pc:spChg chg="add del">
          <ac:chgData name="Guilette, Andrew" userId="S::amg465@txstate.edu::0bf3ccd5-7566-4016-93db-94be59738ec6" providerId="AD" clId="Web-{17B60F72-AA26-4EC0-9565-A0A89BCFC7B0}" dt="2022-05-02T01:20:16.079" v="48"/>
          <ac:spMkLst>
            <pc:docMk/>
            <pc:sldMk cId="2335618758" sldId="261"/>
            <ac:spMk id="9" creationId="{65F32515-9322-44A5-8C72-4C7BFB461869}"/>
          </ac:spMkLst>
        </pc:spChg>
        <pc:spChg chg="add del">
          <ac:chgData name="Guilette, Andrew" userId="S::amg465@txstate.edu::0bf3ccd5-7566-4016-93db-94be59738ec6" providerId="AD" clId="Web-{17B60F72-AA26-4EC0-9565-A0A89BCFC7B0}" dt="2022-05-02T01:20:16.079" v="48"/>
          <ac:spMkLst>
            <pc:docMk/>
            <pc:sldMk cId="2335618758" sldId="261"/>
            <ac:spMk id="11" creationId="{A617F13B-5021-454F-90E5-3AB2383BFD34}"/>
          </ac:spMkLst>
        </pc:spChg>
        <pc:spChg chg="add mod">
          <ac:chgData name="Guilette, Andrew" userId="S::amg465@txstate.edu::0bf3ccd5-7566-4016-93db-94be59738ec6" providerId="AD" clId="Web-{17B60F72-AA26-4EC0-9565-A0A89BCFC7B0}" dt="2022-05-02T01:20:48.097" v="57" actId="20577"/>
          <ac:spMkLst>
            <pc:docMk/>
            <pc:sldMk cId="2335618758" sldId="261"/>
            <ac:spMk id="13" creationId="{08CF24F3-C626-DA89-09B0-5863D62BBD86}"/>
          </ac:spMkLst>
        </pc:spChg>
        <pc:picChg chg="add mod ord">
          <ac:chgData name="Guilette, Andrew" userId="S::amg465@txstate.edu::0bf3ccd5-7566-4016-93db-94be59738ec6" providerId="AD" clId="Web-{17B60F72-AA26-4EC0-9565-A0A89BCFC7B0}" dt="2022-05-02T01:20:16.157" v="49"/>
          <ac:picMkLst>
            <pc:docMk/>
            <pc:sldMk cId="2335618758" sldId="261"/>
            <ac:picMk id="4" creationId="{7EBF8910-8CDC-F809-817D-B738063E35FA}"/>
          </ac:picMkLst>
        </pc:picChg>
      </pc:sldChg>
      <pc:sldChg chg="addSp delSp modSp new mod setBg setClrOvrMap">
        <pc:chgData name="Guilette, Andrew" userId="S::amg465@txstate.edu::0bf3ccd5-7566-4016-93db-94be59738ec6" providerId="AD" clId="Web-{17B60F72-AA26-4EC0-9565-A0A89BCFC7B0}" dt="2022-05-02T01:21:12.145" v="65" actId="20577"/>
        <pc:sldMkLst>
          <pc:docMk/>
          <pc:sldMk cId="1957794387" sldId="262"/>
        </pc:sldMkLst>
        <pc:spChg chg="mod">
          <ac:chgData name="Guilette, Andrew" userId="S::amg465@txstate.edu::0bf3ccd5-7566-4016-93db-94be59738ec6" providerId="AD" clId="Web-{17B60F72-AA26-4EC0-9565-A0A89BCFC7B0}" dt="2022-05-02T01:21:12.145" v="65" actId="20577"/>
          <ac:spMkLst>
            <pc:docMk/>
            <pc:sldMk cId="1957794387" sldId="262"/>
            <ac:spMk id="2" creationId="{F4ADD309-6368-5725-758F-FC87E7F87886}"/>
          </ac:spMkLst>
        </pc:spChg>
        <pc:spChg chg="del">
          <ac:chgData name="Guilette, Andrew" userId="S::amg465@txstate.edu::0bf3ccd5-7566-4016-93db-94be59738ec6" providerId="AD" clId="Web-{17B60F72-AA26-4EC0-9565-A0A89BCFC7B0}" dt="2022-05-02T01:21:04.285" v="59"/>
          <ac:spMkLst>
            <pc:docMk/>
            <pc:sldMk cId="1957794387" sldId="262"/>
            <ac:spMk id="3" creationId="{50E79B2F-9FBA-037D-4173-F1A59B9947FF}"/>
          </ac:spMkLst>
        </pc:spChg>
        <pc:spChg chg="add">
          <ac:chgData name="Guilette, Andrew" userId="S::amg465@txstate.edu::0bf3ccd5-7566-4016-93db-94be59738ec6" providerId="AD" clId="Web-{17B60F72-AA26-4EC0-9565-A0A89BCFC7B0}" dt="2022-05-02T01:21:07.332" v="60"/>
          <ac:spMkLst>
            <pc:docMk/>
            <pc:sldMk cId="1957794387" sldId="262"/>
            <ac:spMk id="8" creationId="{2DEB3085-181C-E540-51F5-D0BAC1020D7B}"/>
          </ac:spMkLst>
        </pc:spChg>
        <pc:spChg chg="add">
          <ac:chgData name="Guilette, Andrew" userId="S::amg465@txstate.edu::0bf3ccd5-7566-4016-93db-94be59738ec6" providerId="AD" clId="Web-{17B60F72-AA26-4EC0-9565-A0A89BCFC7B0}" dt="2022-05-02T01:21:07.332" v="60"/>
          <ac:spMkLst>
            <pc:docMk/>
            <pc:sldMk cId="1957794387" sldId="262"/>
            <ac:spMk id="11" creationId="{0EF8982E-02F0-4D24-85CB-98DEBCC3226A}"/>
          </ac:spMkLst>
        </pc:spChg>
        <pc:spChg chg="add">
          <ac:chgData name="Guilette, Andrew" userId="S::amg465@txstate.edu::0bf3ccd5-7566-4016-93db-94be59738ec6" providerId="AD" clId="Web-{17B60F72-AA26-4EC0-9565-A0A89BCFC7B0}" dt="2022-05-02T01:21:07.332" v="60"/>
          <ac:spMkLst>
            <pc:docMk/>
            <pc:sldMk cId="1957794387" sldId="262"/>
            <ac:spMk id="13" creationId="{2CB72970-2D5B-4516-9F76-B1220A77B6AB}"/>
          </ac:spMkLst>
        </pc:spChg>
        <pc:picChg chg="add mod ord">
          <ac:chgData name="Guilette, Andrew" userId="S::amg465@txstate.edu::0bf3ccd5-7566-4016-93db-94be59738ec6" providerId="AD" clId="Web-{17B60F72-AA26-4EC0-9565-A0A89BCFC7B0}" dt="2022-05-02T01:21:07.332" v="60"/>
          <ac:picMkLst>
            <pc:docMk/>
            <pc:sldMk cId="1957794387" sldId="262"/>
            <ac:picMk id="4" creationId="{180ECF9A-A2F6-DC40-8BDD-B3BEA866DB5B}"/>
          </ac:picMkLst>
        </pc:picChg>
      </pc:sldChg>
      <pc:sldChg chg="modSp new">
        <pc:chgData name="Guilette, Andrew" userId="S::amg465@txstate.edu::0bf3ccd5-7566-4016-93db-94be59738ec6" providerId="AD" clId="Web-{17B60F72-AA26-4EC0-9565-A0A89BCFC7B0}" dt="2022-05-02T01:22:07.899" v="84" actId="20577"/>
        <pc:sldMkLst>
          <pc:docMk/>
          <pc:sldMk cId="3123080085" sldId="263"/>
        </pc:sldMkLst>
        <pc:spChg chg="mod">
          <ac:chgData name="Guilette, Andrew" userId="S::amg465@txstate.edu::0bf3ccd5-7566-4016-93db-94be59738ec6" providerId="AD" clId="Web-{17B60F72-AA26-4EC0-9565-A0A89BCFC7B0}" dt="2022-05-02T01:22:07.899" v="84" actId="20577"/>
          <ac:spMkLst>
            <pc:docMk/>
            <pc:sldMk cId="3123080085" sldId="263"/>
            <ac:spMk id="2" creationId="{73C71A3D-2C2B-4ACF-3A88-35EBE0449CCE}"/>
          </ac:spMkLst>
        </pc:spChg>
      </pc:sldChg>
      <pc:sldChg chg="new">
        <pc:chgData name="Guilette, Andrew" userId="S::amg465@txstate.edu::0bf3ccd5-7566-4016-93db-94be59738ec6" providerId="AD" clId="Web-{17B60F72-AA26-4EC0-9565-A0A89BCFC7B0}" dt="2022-05-02T01:22:09.336" v="85"/>
        <pc:sldMkLst>
          <pc:docMk/>
          <pc:sldMk cId="1736183305" sldId="264"/>
        </pc:sldMkLst>
      </pc:sldChg>
      <pc:sldChg chg="modSp new">
        <pc:chgData name="Guilette, Andrew" userId="S::amg465@txstate.edu::0bf3ccd5-7566-4016-93db-94be59738ec6" providerId="AD" clId="Web-{17B60F72-AA26-4EC0-9565-A0A89BCFC7B0}" dt="2022-05-02T01:24:21.126" v="115" actId="20577"/>
        <pc:sldMkLst>
          <pc:docMk/>
          <pc:sldMk cId="3813369833" sldId="265"/>
        </pc:sldMkLst>
        <pc:spChg chg="mod">
          <ac:chgData name="Guilette, Andrew" userId="S::amg465@txstate.edu::0bf3ccd5-7566-4016-93db-94be59738ec6" providerId="AD" clId="Web-{17B60F72-AA26-4EC0-9565-A0A89BCFC7B0}" dt="2022-05-02T01:22:51.167" v="87" actId="20577"/>
          <ac:spMkLst>
            <pc:docMk/>
            <pc:sldMk cId="3813369833" sldId="265"/>
            <ac:spMk id="2" creationId="{3EEAD58C-E130-C4D6-8709-177B3D2F40D4}"/>
          </ac:spMkLst>
        </pc:spChg>
        <pc:spChg chg="mod">
          <ac:chgData name="Guilette, Andrew" userId="S::amg465@txstate.edu::0bf3ccd5-7566-4016-93db-94be59738ec6" providerId="AD" clId="Web-{17B60F72-AA26-4EC0-9565-A0A89BCFC7B0}" dt="2022-05-02T01:24:21.126" v="115" actId="20577"/>
          <ac:spMkLst>
            <pc:docMk/>
            <pc:sldMk cId="3813369833" sldId="265"/>
            <ac:spMk id="3" creationId="{25CFB598-3C19-D5EE-1ADE-2D5D57A5E92D}"/>
          </ac:spMkLst>
        </pc:spChg>
      </pc:sldChg>
      <pc:sldChg chg="modSp new">
        <pc:chgData name="Guilette, Andrew" userId="S::amg465@txstate.edu::0bf3ccd5-7566-4016-93db-94be59738ec6" providerId="AD" clId="Web-{17B60F72-AA26-4EC0-9565-A0A89BCFC7B0}" dt="2022-05-02T01:26:41.213" v="154" actId="20577"/>
        <pc:sldMkLst>
          <pc:docMk/>
          <pc:sldMk cId="3562265279" sldId="266"/>
        </pc:sldMkLst>
        <pc:spChg chg="mod">
          <ac:chgData name="Guilette, Andrew" userId="S::amg465@txstate.edu::0bf3ccd5-7566-4016-93db-94be59738ec6" providerId="AD" clId="Web-{17B60F72-AA26-4EC0-9565-A0A89BCFC7B0}" dt="2022-05-02T01:25:26.224" v="127" actId="20577"/>
          <ac:spMkLst>
            <pc:docMk/>
            <pc:sldMk cId="3562265279" sldId="266"/>
            <ac:spMk id="2" creationId="{B1BE5042-90E0-404D-29C9-F3CEE87799DC}"/>
          </ac:spMkLst>
        </pc:spChg>
        <pc:spChg chg="mod">
          <ac:chgData name="Guilette, Andrew" userId="S::amg465@txstate.edu::0bf3ccd5-7566-4016-93db-94be59738ec6" providerId="AD" clId="Web-{17B60F72-AA26-4EC0-9565-A0A89BCFC7B0}" dt="2022-05-02T01:26:41.213" v="154" actId="20577"/>
          <ac:spMkLst>
            <pc:docMk/>
            <pc:sldMk cId="3562265279" sldId="266"/>
            <ac:spMk id="3" creationId="{C378E7D3-266F-107F-4D67-8A8D2D50881F}"/>
          </ac:spMkLst>
        </pc:spChg>
      </pc:sldChg>
      <pc:sldChg chg="modSp new">
        <pc:chgData name="Guilette, Andrew" userId="S::amg465@txstate.edu::0bf3ccd5-7566-4016-93db-94be59738ec6" providerId="AD" clId="Web-{17B60F72-AA26-4EC0-9565-A0A89BCFC7B0}" dt="2022-05-02T01:26:52.870" v="159" actId="20577"/>
        <pc:sldMkLst>
          <pc:docMk/>
          <pc:sldMk cId="2695914149" sldId="267"/>
        </pc:sldMkLst>
        <pc:spChg chg="mod">
          <ac:chgData name="Guilette, Andrew" userId="S::amg465@txstate.edu::0bf3ccd5-7566-4016-93db-94be59738ec6" providerId="AD" clId="Web-{17B60F72-AA26-4EC0-9565-A0A89BCFC7B0}" dt="2022-05-02T01:26:52.870" v="159" actId="20577"/>
          <ac:spMkLst>
            <pc:docMk/>
            <pc:sldMk cId="2695914149" sldId="267"/>
            <ac:spMk id="2" creationId="{DE72BDE3-44D8-153D-4D3E-CAB6C66FE644}"/>
          </ac:spMkLst>
        </pc:spChg>
      </pc:sldChg>
      <pc:sldMasterChg chg="del delSldLayout">
        <pc:chgData name="Guilette, Andrew" userId="S::amg465@txstate.edu::0bf3ccd5-7566-4016-93db-94be59738ec6" providerId="AD" clId="Web-{17B60F72-AA26-4EC0-9565-A0A89BCFC7B0}" dt="2022-05-02T00:45:58.620" v="8"/>
        <pc:sldMasterMkLst>
          <pc:docMk/>
          <pc:sldMasterMk cId="1396643838" sldId="2147483648"/>
        </pc:sldMasterMkLst>
        <pc:sldLayoutChg chg="del">
          <pc:chgData name="Guilette, Andrew" userId="S::amg465@txstate.edu::0bf3ccd5-7566-4016-93db-94be59738ec6" providerId="AD" clId="Web-{17B60F72-AA26-4EC0-9565-A0A89BCFC7B0}" dt="2022-05-02T00:45:58.620" v="8"/>
          <pc:sldLayoutMkLst>
            <pc:docMk/>
            <pc:sldMasterMk cId="1396643838" sldId="2147483648"/>
            <pc:sldLayoutMk cId="904537569" sldId="2147483649"/>
          </pc:sldLayoutMkLst>
        </pc:sldLayoutChg>
        <pc:sldLayoutChg chg="del">
          <pc:chgData name="Guilette, Andrew" userId="S::amg465@txstate.edu::0bf3ccd5-7566-4016-93db-94be59738ec6" providerId="AD" clId="Web-{17B60F72-AA26-4EC0-9565-A0A89BCFC7B0}" dt="2022-05-02T00:45:58.620" v="8"/>
          <pc:sldLayoutMkLst>
            <pc:docMk/>
            <pc:sldMasterMk cId="1396643838" sldId="2147483648"/>
            <pc:sldLayoutMk cId="449143868" sldId="2147483650"/>
          </pc:sldLayoutMkLst>
        </pc:sldLayoutChg>
        <pc:sldLayoutChg chg="del">
          <pc:chgData name="Guilette, Andrew" userId="S::amg465@txstate.edu::0bf3ccd5-7566-4016-93db-94be59738ec6" providerId="AD" clId="Web-{17B60F72-AA26-4EC0-9565-A0A89BCFC7B0}" dt="2022-05-02T00:45:58.620" v="8"/>
          <pc:sldLayoutMkLst>
            <pc:docMk/>
            <pc:sldMasterMk cId="1396643838" sldId="2147483648"/>
            <pc:sldLayoutMk cId="649123974" sldId="2147483651"/>
          </pc:sldLayoutMkLst>
        </pc:sldLayoutChg>
        <pc:sldLayoutChg chg="del">
          <pc:chgData name="Guilette, Andrew" userId="S::amg465@txstate.edu::0bf3ccd5-7566-4016-93db-94be59738ec6" providerId="AD" clId="Web-{17B60F72-AA26-4EC0-9565-A0A89BCFC7B0}" dt="2022-05-02T00:45:58.620" v="8"/>
          <pc:sldLayoutMkLst>
            <pc:docMk/>
            <pc:sldMasterMk cId="1396643838" sldId="2147483648"/>
            <pc:sldLayoutMk cId="3084405121" sldId="2147483652"/>
          </pc:sldLayoutMkLst>
        </pc:sldLayoutChg>
        <pc:sldLayoutChg chg="del">
          <pc:chgData name="Guilette, Andrew" userId="S::amg465@txstate.edu::0bf3ccd5-7566-4016-93db-94be59738ec6" providerId="AD" clId="Web-{17B60F72-AA26-4EC0-9565-A0A89BCFC7B0}" dt="2022-05-02T00:45:58.620" v="8"/>
          <pc:sldLayoutMkLst>
            <pc:docMk/>
            <pc:sldMasterMk cId="1396643838" sldId="2147483648"/>
            <pc:sldLayoutMk cId="2024476676" sldId="2147483653"/>
          </pc:sldLayoutMkLst>
        </pc:sldLayoutChg>
        <pc:sldLayoutChg chg="del">
          <pc:chgData name="Guilette, Andrew" userId="S::amg465@txstate.edu::0bf3ccd5-7566-4016-93db-94be59738ec6" providerId="AD" clId="Web-{17B60F72-AA26-4EC0-9565-A0A89BCFC7B0}" dt="2022-05-02T00:45:58.620" v="8"/>
          <pc:sldLayoutMkLst>
            <pc:docMk/>
            <pc:sldMasterMk cId="1396643838" sldId="2147483648"/>
            <pc:sldLayoutMk cId="3991935059" sldId="2147483654"/>
          </pc:sldLayoutMkLst>
        </pc:sldLayoutChg>
        <pc:sldLayoutChg chg="del">
          <pc:chgData name="Guilette, Andrew" userId="S::amg465@txstate.edu::0bf3ccd5-7566-4016-93db-94be59738ec6" providerId="AD" clId="Web-{17B60F72-AA26-4EC0-9565-A0A89BCFC7B0}" dt="2022-05-02T00:45:58.620" v="8"/>
          <pc:sldLayoutMkLst>
            <pc:docMk/>
            <pc:sldMasterMk cId="1396643838" sldId="2147483648"/>
            <pc:sldLayoutMk cId="479865226" sldId="2147483655"/>
          </pc:sldLayoutMkLst>
        </pc:sldLayoutChg>
        <pc:sldLayoutChg chg="del">
          <pc:chgData name="Guilette, Andrew" userId="S::amg465@txstate.edu::0bf3ccd5-7566-4016-93db-94be59738ec6" providerId="AD" clId="Web-{17B60F72-AA26-4EC0-9565-A0A89BCFC7B0}" dt="2022-05-02T00:45:58.620" v="8"/>
          <pc:sldLayoutMkLst>
            <pc:docMk/>
            <pc:sldMasterMk cId="1396643838" sldId="2147483648"/>
            <pc:sldLayoutMk cId="3869504998" sldId="2147483656"/>
          </pc:sldLayoutMkLst>
        </pc:sldLayoutChg>
        <pc:sldLayoutChg chg="del">
          <pc:chgData name="Guilette, Andrew" userId="S::amg465@txstate.edu::0bf3ccd5-7566-4016-93db-94be59738ec6" providerId="AD" clId="Web-{17B60F72-AA26-4EC0-9565-A0A89BCFC7B0}" dt="2022-05-02T00:45:58.620" v="8"/>
          <pc:sldLayoutMkLst>
            <pc:docMk/>
            <pc:sldMasterMk cId="1396643838" sldId="2147483648"/>
            <pc:sldLayoutMk cId="1301094554" sldId="2147483657"/>
          </pc:sldLayoutMkLst>
        </pc:sldLayoutChg>
        <pc:sldLayoutChg chg="del">
          <pc:chgData name="Guilette, Andrew" userId="S::amg465@txstate.edu::0bf3ccd5-7566-4016-93db-94be59738ec6" providerId="AD" clId="Web-{17B60F72-AA26-4EC0-9565-A0A89BCFC7B0}" dt="2022-05-02T00:45:58.620" v="8"/>
          <pc:sldLayoutMkLst>
            <pc:docMk/>
            <pc:sldMasterMk cId="1396643838" sldId="2147483648"/>
            <pc:sldLayoutMk cId="3662462181" sldId="2147483658"/>
          </pc:sldLayoutMkLst>
        </pc:sldLayoutChg>
        <pc:sldLayoutChg chg="del">
          <pc:chgData name="Guilette, Andrew" userId="S::amg465@txstate.edu::0bf3ccd5-7566-4016-93db-94be59738ec6" providerId="AD" clId="Web-{17B60F72-AA26-4EC0-9565-A0A89BCFC7B0}" dt="2022-05-02T00:45:58.620" v="8"/>
          <pc:sldLayoutMkLst>
            <pc:docMk/>
            <pc:sldMasterMk cId="1396643838" sldId="2147483648"/>
            <pc:sldLayoutMk cId="3126163733" sldId="2147483659"/>
          </pc:sldLayoutMkLst>
        </pc:sldLayoutChg>
      </pc:sldMasterChg>
      <pc:sldMasterChg chg="add del addSldLayout delSldLayout modSldLayout">
        <pc:chgData name="Guilette, Andrew" userId="S::amg465@txstate.edu::0bf3ccd5-7566-4016-93db-94be59738ec6" providerId="AD" clId="Web-{17B60F72-AA26-4EC0-9565-A0A89BCFC7B0}" dt="2022-05-02T00:46:08.120" v="9"/>
        <pc:sldMasterMkLst>
          <pc:docMk/>
          <pc:sldMasterMk cId="1102578812" sldId="2147483660"/>
        </pc:sldMasterMkLst>
        <pc:sldLayoutChg chg="add del mod replId">
          <pc:chgData name="Guilette, Andrew" userId="S::amg465@txstate.edu::0bf3ccd5-7566-4016-93db-94be59738ec6" providerId="AD" clId="Web-{17B60F72-AA26-4EC0-9565-A0A89BCFC7B0}" dt="2022-05-02T00:46:08.120" v="9"/>
          <pc:sldLayoutMkLst>
            <pc:docMk/>
            <pc:sldMasterMk cId="1102578812" sldId="2147483660"/>
            <pc:sldLayoutMk cId="2478736525" sldId="2147483661"/>
          </pc:sldLayoutMkLst>
        </pc:sldLayoutChg>
        <pc:sldLayoutChg chg="add del mod replId">
          <pc:chgData name="Guilette, Andrew" userId="S::amg465@txstate.edu::0bf3ccd5-7566-4016-93db-94be59738ec6" providerId="AD" clId="Web-{17B60F72-AA26-4EC0-9565-A0A89BCFC7B0}" dt="2022-05-02T00:46:08.120" v="9"/>
          <pc:sldLayoutMkLst>
            <pc:docMk/>
            <pc:sldMasterMk cId="1102578812" sldId="2147483660"/>
            <pc:sldLayoutMk cId="838575974" sldId="2147483662"/>
          </pc:sldLayoutMkLst>
        </pc:sldLayoutChg>
        <pc:sldLayoutChg chg="add del mod replId">
          <pc:chgData name="Guilette, Andrew" userId="S::amg465@txstate.edu::0bf3ccd5-7566-4016-93db-94be59738ec6" providerId="AD" clId="Web-{17B60F72-AA26-4EC0-9565-A0A89BCFC7B0}" dt="2022-05-02T00:46:08.120" v="9"/>
          <pc:sldLayoutMkLst>
            <pc:docMk/>
            <pc:sldMasterMk cId="1102578812" sldId="2147483660"/>
            <pc:sldLayoutMk cId="139347468" sldId="2147483663"/>
          </pc:sldLayoutMkLst>
        </pc:sldLayoutChg>
        <pc:sldLayoutChg chg="add del mod replId">
          <pc:chgData name="Guilette, Andrew" userId="S::amg465@txstate.edu::0bf3ccd5-7566-4016-93db-94be59738ec6" providerId="AD" clId="Web-{17B60F72-AA26-4EC0-9565-A0A89BCFC7B0}" dt="2022-05-02T00:46:08.120" v="9"/>
          <pc:sldLayoutMkLst>
            <pc:docMk/>
            <pc:sldMasterMk cId="1102578812" sldId="2147483660"/>
            <pc:sldLayoutMk cId="2630011069" sldId="2147483664"/>
          </pc:sldLayoutMkLst>
        </pc:sldLayoutChg>
        <pc:sldLayoutChg chg="add del mod replId">
          <pc:chgData name="Guilette, Andrew" userId="S::amg465@txstate.edu::0bf3ccd5-7566-4016-93db-94be59738ec6" providerId="AD" clId="Web-{17B60F72-AA26-4EC0-9565-A0A89BCFC7B0}" dt="2022-05-02T00:46:08.120" v="9"/>
          <pc:sldLayoutMkLst>
            <pc:docMk/>
            <pc:sldMasterMk cId="1102578812" sldId="2147483660"/>
            <pc:sldLayoutMk cId="1546586248" sldId="2147483665"/>
          </pc:sldLayoutMkLst>
        </pc:sldLayoutChg>
        <pc:sldLayoutChg chg="add del mod replId">
          <pc:chgData name="Guilette, Andrew" userId="S::amg465@txstate.edu::0bf3ccd5-7566-4016-93db-94be59738ec6" providerId="AD" clId="Web-{17B60F72-AA26-4EC0-9565-A0A89BCFC7B0}" dt="2022-05-02T00:46:08.120" v="9"/>
          <pc:sldLayoutMkLst>
            <pc:docMk/>
            <pc:sldMasterMk cId="1102578812" sldId="2147483660"/>
            <pc:sldLayoutMk cId="1726042114" sldId="2147483666"/>
          </pc:sldLayoutMkLst>
        </pc:sldLayoutChg>
        <pc:sldLayoutChg chg="add del mod replId">
          <pc:chgData name="Guilette, Andrew" userId="S::amg465@txstate.edu::0bf3ccd5-7566-4016-93db-94be59738ec6" providerId="AD" clId="Web-{17B60F72-AA26-4EC0-9565-A0A89BCFC7B0}" dt="2022-05-02T00:46:08.120" v="9"/>
          <pc:sldLayoutMkLst>
            <pc:docMk/>
            <pc:sldMasterMk cId="1102578812" sldId="2147483660"/>
            <pc:sldLayoutMk cId="3537810614" sldId="2147483667"/>
          </pc:sldLayoutMkLst>
        </pc:sldLayoutChg>
        <pc:sldLayoutChg chg="add del mod replId">
          <pc:chgData name="Guilette, Andrew" userId="S::amg465@txstate.edu::0bf3ccd5-7566-4016-93db-94be59738ec6" providerId="AD" clId="Web-{17B60F72-AA26-4EC0-9565-A0A89BCFC7B0}" dt="2022-05-02T00:46:08.120" v="9"/>
          <pc:sldLayoutMkLst>
            <pc:docMk/>
            <pc:sldMasterMk cId="1102578812" sldId="2147483660"/>
            <pc:sldLayoutMk cId="2913869476" sldId="2147483668"/>
          </pc:sldLayoutMkLst>
        </pc:sldLayoutChg>
        <pc:sldLayoutChg chg="add del mod replId">
          <pc:chgData name="Guilette, Andrew" userId="S::amg465@txstate.edu::0bf3ccd5-7566-4016-93db-94be59738ec6" providerId="AD" clId="Web-{17B60F72-AA26-4EC0-9565-A0A89BCFC7B0}" dt="2022-05-02T00:46:08.120" v="9"/>
          <pc:sldLayoutMkLst>
            <pc:docMk/>
            <pc:sldMasterMk cId="1102578812" sldId="2147483660"/>
            <pc:sldLayoutMk cId="3766511316" sldId="2147483669"/>
          </pc:sldLayoutMkLst>
        </pc:sldLayoutChg>
        <pc:sldLayoutChg chg="add del mod replId">
          <pc:chgData name="Guilette, Andrew" userId="S::amg465@txstate.edu::0bf3ccd5-7566-4016-93db-94be59738ec6" providerId="AD" clId="Web-{17B60F72-AA26-4EC0-9565-A0A89BCFC7B0}" dt="2022-05-02T00:46:08.120" v="9"/>
          <pc:sldLayoutMkLst>
            <pc:docMk/>
            <pc:sldMasterMk cId="1102578812" sldId="2147483660"/>
            <pc:sldLayoutMk cId="2918249640" sldId="2147483670"/>
          </pc:sldLayoutMkLst>
        </pc:sldLayoutChg>
        <pc:sldLayoutChg chg="add del mod replId">
          <pc:chgData name="Guilette, Andrew" userId="S::amg465@txstate.edu::0bf3ccd5-7566-4016-93db-94be59738ec6" providerId="AD" clId="Web-{17B60F72-AA26-4EC0-9565-A0A89BCFC7B0}" dt="2022-05-02T00:46:08.120" v="9"/>
          <pc:sldLayoutMkLst>
            <pc:docMk/>
            <pc:sldMasterMk cId="1102578812" sldId="2147483660"/>
            <pc:sldLayoutMk cId="2114518471" sldId="2147483671"/>
          </pc:sldLayoutMkLst>
        </pc:sldLayoutChg>
        <pc:sldLayoutChg chg="add del mod replId">
          <pc:chgData name="Guilette, Andrew" userId="S::amg465@txstate.edu::0bf3ccd5-7566-4016-93db-94be59738ec6" providerId="AD" clId="Web-{17B60F72-AA26-4EC0-9565-A0A89BCFC7B0}" dt="2022-05-02T00:46:08.120" v="9"/>
          <pc:sldLayoutMkLst>
            <pc:docMk/>
            <pc:sldMasterMk cId="1102578812" sldId="2147483660"/>
            <pc:sldLayoutMk cId="495882688" sldId="2147483672"/>
          </pc:sldLayoutMkLst>
        </pc:sldLayoutChg>
        <pc:sldLayoutChg chg="add del mod replId">
          <pc:chgData name="Guilette, Andrew" userId="S::amg465@txstate.edu::0bf3ccd5-7566-4016-93db-94be59738ec6" providerId="AD" clId="Web-{17B60F72-AA26-4EC0-9565-A0A89BCFC7B0}" dt="2022-05-02T00:46:08.120" v="9"/>
          <pc:sldLayoutMkLst>
            <pc:docMk/>
            <pc:sldMasterMk cId="1102578812" sldId="2147483660"/>
            <pc:sldLayoutMk cId="3735270868" sldId="2147483673"/>
          </pc:sldLayoutMkLst>
        </pc:sldLayoutChg>
        <pc:sldLayoutChg chg="add del mod replId">
          <pc:chgData name="Guilette, Andrew" userId="S::amg465@txstate.edu::0bf3ccd5-7566-4016-93db-94be59738ec6" providerId="AD" clId="Web-{17B60F72-AA26-4EC0-9565-A0A89BCFC7B0}" dt="2022-05-02T00:46:08.120" v="9"/>
          <pc:sldLayoutMkLst>
            <pc:docMk/>
            <pc:sldMasterMk cId="1102578812" sldId="2147483660"/>
            <pc:sldLayoutMk cId="3911094358" sldId="2147483674"/>
          </pc:sldLayoutMkLst>
        </pc:sldLayoutChg>
        <pc:sldLayoutChg chg="add del mod replId">
          <pc:chgData name="Guilette, Andrew" userId="S::amg465@txstate.edu::0bf3ccd5-7566-4016-93db-94be59738ec6" providerId="AD" clId="Web-{17B60F72-AA26-4EC0-9565-A0A89BCFC7B0}" dt="2022-05-02T00:46:08.120" v="9"/>
          <pc:sldLayoutMkLst>
            <pc:docMk/>
            <pc:sldMasterMk cId="1102578812" sldId="2147483660"/>
            <pc:sldLayoutMk cId="2296441262" sldId="2147483675"/>
          </pc:sldLayoutMkLst>
        </pc:sldLayoutChg>
        <pc:sldLayoutChg chg="add del mod replId">
          <pc:chgData name="Guilette, Andrew" userId="S::amg465@txstate.edu::0bf3ccd5-7566-4016-93db-94be59738ec6" providerId="AD" clId="Web-{17B60F72-AA26-4EC0-9565-A0A89BCFC7B0}" dt="2022-05-02T00:46:08.120" v="9"/>
          <pc:sldLayoutMkLst>
            <pc:docMk/>
            <pc:sldMasterMk cId="1102578812" sldId="2147483660"/>
            <pc:sldLayoutMk cId="3142009824" sldId="2147483676"/>
          </pc:sldLayoutMkLst>
        </pc:sldLayoutChg>
        <pc:sldLayoutChg chg="add del mod replId">
          <pc:chgData name="Guilette, Andrew" userId="S::amg465@txstate.edu::0bf3ccd5-7566-4016-93db-94be59738ec6" providerId="AD" clId="Web-{17B60F72-AA26-4EC0-9565-A0A89BCFC7B0}" dt="2022-05-02T00:46:08.120" v="9"/>
          <pc:sldLayoutMkLst>
            <pc:docMk/>
            <pc:sldMasterMk cId="1102578812" sldId="2147483660"/>
            <pc:sldLayoutMk cId="1320608833" sldId="2147483677"/>
          </pc:sldLayoutMkLst>
        </pc:sldLayoutChg>
      </pc:sldMasterChg>
      <pc:sldMasterChg chg="add del addSldLayout delSldLayout modSldLayout">
        <pc:chgData name="Guilette, Andrew" userId="S::amg465@txstate.edu::0bf3ccd5-7566-4016-93db-94be59738ec6" providerId="AD" clId="Web-{17B60F72-AA26-4EC0-9565-A0A89BCFC7B0}" dt="2022-05-02T00:46:19.464" v="11"/>
        <pc:sldMasterMkLst>
          <pc:docMk/>
          <pc:sldMasterMk cId="294759687" sldId="2147483678"/>
        </pc:sldMasterMkLst>
        <pc:sldLayoutChg chg="add del mod replId">
          <pc:chgData name="Guilette, Andrew" userId="S::amg465@txstate.edu::0bf3ccd5-7566-4016-93db-94be59738ec6" providerId="AD" clId="Web-{17B60F72-AA26-4EC0-9565-A0A89BCFC7B0}" dt="2022-05-02T00:46:19.464" v="11"/>
          <pc:sldLayoutMkLst>
            <pc:docMk/>
            <pc:sldMasterMk cId="294759687" sldId="2147483678"/>
            <pc:sldLayoutMk cId="2022180344" sldId="2147483679"/>
          </pc:sldLayoutMkLst>
        </pc:sldLayoutChg>
        <pc:sldLayoutChg chg="add del mod replId">
          <pc:chgData name="Guilette, Andrew" userId="S::amg465@txstate.edu::0bf3ccd5-7566-4016-93db-94be59738ec6" providerId="AD" clId="Web-{17B60F72-AA26-4EC0-9565-A0A89BCFC7B0}" dt="2022-05-02T00:46:19.464" v="11"/>
          <pc:sldLayoutMkLst>
            <pc:docMk/>
            <pc:sldMasterMk cId="294759687" sldId="2147483678"/>
            <pc:sldLayoutMk cId="1707658055" sldId="2147483680"/>
          </pc:sldLayoutMkLst>
        </pc:sldLayoutChg>
        <pc:sldLayoutChg chg="add del mod replId">
          <pc:chgData name="Guilette, Andrew" userId="S::amg465@txstate.edu::0bf3ccd5-7566-4016-93db-94be59738ec6" providerId="AD" clId="Web-{17B60F72-AA26-4EC0-9565-A0A89BCFC7B0}" dt="2022-05-02T00:46:19.464" v="11"/>
          <pc:sldLayoutMkLst>
            <pc:docMk/>
            <pc:sldMasterMk cId="294759687" sldId="2147483678"/>
            <pc:sldLayoutMk cId="1570179096" sldId="2147483681"/>
          </pc:sldLayoutMkLst>
        </pc:sldLayoutChg>
        <pc:sldLayoutChg chg="add del mod replId">
          <pc:chgData name="Guilette, Andrew" userId="S::amg465@txstate.edu::0bf3ccd5-7566-4016-93db-94be59738ec6" providerId="AD" clId="Web-{17B60F72-AA26-4EC0-9565-A0A89BCFC7B0}" dt="2022-05-02T00:46:19.464" v="11"/>
          <pc:sldLayoutMkLst>
            <pc:docMk/>
            <pc:sldMasterMk cId="294759687" sldId="2147483678"/>
            <pc:sldLayoutMk cId="2832418304" sldId="2147483682"/>
          </pc:sldLayoutMkLst>
        </pc:sldLayoutChg>
        <pc:sldLayoutChg chg="add del mod replId">
          <pc:chgData name="Guilette, Andrew" userId="S::amg465@txstate.edu::0bf3ccd5-7566-4016-93db-94be59738ec6" providerId="AD" clId="Web-{17B60F72-AA26-4EC0-9565-A0A89BCFC7B0}" dt="2022-05-02T00:46:19.464" v="11"/>
          <pc:sldLayoutMkLst>
            <pc:docMk/>
            <pc:sldMasterMk cId="294759687" sldId="2147483678"/>
            <pc:sldLayoutMk cId="120490717" sldId="2147483683"/>
          </pc:sldLayoutMkLst>
        </pc:sldLayoutChg>
        <pc:sldLayoutChg chg="add del mod replId">
          <pc:chgData name="Guilette, Andrew" userId="S::amg465@txstate.edu::0bf3ccd5-7566-4016-93db-94be59738ec6" providerId="AD" clId="Web-{17B60F72-AA26-4EC0-9565-A0A89BCFC7B0}" dt="2022-05-02T00:46:19.464" v="11"/>
          <pc:sldLayoutMkLst>
            <pc:docMk/>
            <pc:sldMasterMk cId="294759687" sldId="2147483678"/>
            <pc:sldLayoutMk cId="250630565" sldId="2147483684"/>
          </pc:sldLayoutMkLst>
        </pc:sldLayoutChg>
        <pc:sldLayoutChg chg="add del mod replId">
          <pc:chgData name="Guilette, Andrew" userId="S::amg465@txstate.edu::0bf3ccd5-7566-4016-93db-94be59738ec6" providerId="AD" clId="Web-{17B60F72-AA26-4EC0-9565-A0A89BCFC7B0}" dt="2022-05-02T00:46:19.464" v="11"/>
          <pc:sldLayoutMkLst>
            <pc:docMk/>
            <pc:sldMasterMk cId="294759687" sldId="2147483678"/>
            <pc:sldLayoutMk cId="2198223947" sldId="2147483685"/>
          </pc:sldLayoutMkLst>
        </pc:sldLayoutChg>
        <pc:sldLayoutChg chg="add del mod replId">
          <pc:chgData name="Guilette, Andrew" userId="S::amg465@txstate.edu::0bf3ccd5-7566-4016-93db-94be59738ec6" providerId="AD" clId="Web-{17B60F72-AA26-4EC0-9565-A0A89BCFC7B0}" dt="2022-05-02T00:46:19.464" v="11"/>
          <pc:sldLayoutMkLst>
            <pc:docMk/>
            <pc:sldMasterMk cId="294759687" sldId="2147483678"/>
            <pc:sldLayoutMk cId="2759318118" sldId="2147483686"/>
          </pc:sldLayoutMkLst>
        </pc:sldLayoutChg>
        <pc:sldLayoutChg chg="add del mod replId">
          <pc:chgData name="Guilette, Andrew" userId="S::amg465@txstate.edu::0bf3ccd5-7566-4016-93db-94be59738ec6" providerId="AD" clId="Web-{17B60F72-AA26-4EC0-9565-A0A89BCFC7B0}" dt="2022-05-02T00:46:19.464" v="11"/>
          <pc:sldLayoutMkLst>
            <pc:docMk/>
            <pc:sldMasterMk cId="294759687" sldId="2147483678"/>
            <pc:sldLayoutMk cId="1317961072" sldId="2147483687"/>
          </pc:sldLayoutMkLst>
        </pc:sldLayoutChg>
        <pc:sldLayoutChg chg="add del mod replId">
          <pc:chgData name="Guilette, Andrew" userId="S::amg465@txstate.edu::0bf3ccd5-7566-4016-93db-94be59738ec6" providerId="AD" clId="Web-{17B60F72-AA26-4EC0-9565-A0A89BCFC7B0}" dt="2022-05-02T00:46:19.464" v="11"/>
          <pc:sldLayoutMkLst>
            <pc:docMk/>
            <pc:sldMasterMk cId="294759687" sldId="2147483678"/>
            <pc:sldLayoutMk cId="345148388" sldId="2147483688"/>
          </pc:sldLayoutMkLst>
        </pc:sldLayoutChg>
        <pc:sldLayoutChg chg="add del mod replId">
          <pc:chgData name="Guilette, Andrew" userId="S::amg465@txstate.edu::0bf3ccd5-7566-4016-93db-94be59738ec6" providerId="AD" clId="Web-{17B60F72-AA26-4EC0-9565-A0A89BCFC7B0}" dt="2022-05-02T00:46:19.464" v="11"/>
          <pc:sldLayoutMkLst>
            <pc:docMk/>
            <pc:sldMasterMk cId="294759687" sldId="2147483678"/>
            <pc:sldLayoutMk cId="1910273051" sldId="2147483689"/>
          </pc:sldLayoutMkLst>
        </pc:sldLayoutChg>
      </pc:sldMasterChg>
      <pc:sldMasterChg chg="add del addSldLayout delSldLayout modSldLayout">
        <pc:chgData name="Guilette, Andrew" userId="S::amg465@txstate.edu::0bf3ccd5-7566-4016-93db-94be59738ec6" providerId="AD" clId="Web-{17B60F72-AA26-4EC0-9565-A0A89BCFC7B0}" dt="2022-05-02T00:46:24.839" v="12"/>
        <pc:sldMasterMkLst>
          <pc:docMk/>
          <pc:sldMasterMk cId="4121542281" sldId="2147483690"/>
        </pc:sldMasterMkLst>
        <pc:sldLayoutChg chg="add del mod replId">
          <pc:chgData name="Guilette, Andrew" userId="S::amg465@txstate.edu::0bf3ccd5-7566-4016-93db-94be59738ec6" providerId="AD" clId="Web-{17B60F72-AA26-4EC0-9565-A0A89BCFC7B0}" dt="2022-05-02T00:46:24.839" v="12"/>
          <pc:sldLayoutMkLst>
            <pc:docMk/>
            <pc:sldMasterMk cId="4121542281" sldId="2147483690"/>
            <pc:sldLayoutMk cId="2265529063" sldId="2147483691"/>
          </pc:sldLayoutMkLst>
        </pc:sldLayoutChg>
        <pc:sldLayoutChg chg="add del mod replId">
          <pc:chgData name="Guilette, Andrew" userId="S::amg465@txstate.edu::0bf3ccd5-7566-4016-93db-94be59738ec6" providerId="AD" clId="Web-{17B60F72-AA26-4EC0-9565-A0A89BCFC7B0}" dt="2022-05-02T00:46:24.839" v="12"/>
          <pc:sldLayoutMkLst>
            <pc:docMk/>
            <pc:sldMasterMk cId="4121542281" sldId="2147483690"/>
            <pc:sldLayoutMk cId="1483022171" sldId="2147483692"/>
          </pc:sldLayoutMkLst>
        </pc:sldLayoutChg>
        <pc:sldLayoutChg chg="add del mod replId">
          <pc:chgData name="Guilette, Andrew" userId="S::amg465@txstate.edu::0bf3ccd5-7566-4016-93db-94be59738ec6" providerId="AD" clId="Web-{17B60F72-AA26-4EC0-9565-A0A89BCFC7B0}" dt="2022-05-02T00:46:24.839" v="12"/>
          <pc:sldLayoutMkLst>
            <pc:docMk/>
            <pc:sldMasterMk cId="4121542281" sldId="2147483690"/>
            <pc:sldLayoutMk cId="2315645302" sldId="2147483693"/>
          </pc:sldLayoutMkLst>
        </pc:sldLayoutChg>
        <pc:sldLayoutChg chg="add del mod replId">
          <pc:chgData name="Guilette, Andrew" userId="S::amg465@txstate.edu::0bf3ccd5-7566-4016-93db-94be59738ec6" providerId="AD" clId="Web-{17B60F72-AA26-4EC0-9565-A0A89BCFC7B0}" dt="2022-05-02T00:46:24.839" v="12"/>
          <pc:sldLayoutMkLst>
            <pc:docMk/>
            <pc:sldMasterMk cId="4121542281" sldId="2147483690"/>
            <pc:sldLayoutMk cId="1483132246" sldId="2147483694"/>
          </pc:sldLayoutMkLst>
        </pc:sldLayoutChg>
        <pc:sldLayoutChg chg="add del mod replId">
          <pc:chgData name="Guilette, Andrew" userId="S::amg465@txstate.edu::0bf3ccd5-7566-4016-93db-94be59738ec6" providerId="AD" clId="Web-{17B60F72-AA26-4EC0-9565-A0A89BCFC7B0}" dt="2022-05-02T00:46:24.839" v="12"/>
          <pc:sldLayoutMkLst>
            <pc:docMk/>
            <pc:sldMasterMk cId="4121542281" sldId="2147483690"/>
            <pc:sldLayoutMk cId="3470045637" sldId="2147483695"/>
          </pc:sldLayoutMkLst>
        </pc:sldLayoutChg>
        <pc:sldLayoutChg chg="add del mod replId">
          <pc:chgData name="Guilette, Andrew" userId="S::amg465@txstate.edu::0bf3ccd5-7566-4016-93db-94be59738ec6" providerId="AD" clId="Web-{17B60F72-AA26-4EC0-9565-A0A89BCFC7B0}" dt="2022-05-02T00:46:24.839" v="12"/>
          <pc:sldLayoutMkLst>
            <pc:docMk/>
            <pc:sldMasterMk cId="4121542281" sldId="2147483690"/>
            <pc:sldLayoutMk cId="348753277" sldId="2147483696"/>
          </pc:sldLayoutMkLst>
        </pc:sldLayoutChg>
        <pc:sldLayoutChg chg="add del mod replId">
          <pc:chgData name="Guilette, Andrew" userId="S::amg465@txstate.edu::0bf3ccd5-7566-4016-93db-94be59738ec6" providerId="AD" clId="Web-{17B60F72-AA26-4EC0-9565-A0A89BCFC7B0}" dt="2022-05-02T00:46:24.839" v="12"/>
          <pc:sldLayoutMkLst>
            <pc:docMk/>
            <pc:sldMasterMk cId="4121542281" sldId="2147483690"/>
            <pc:sldLayoutMk cId="2869257118" sldId="2147483697"/>
          </pc:sldLayoutMkLst>
        </pc:sldLayoutChg>
        <pc:sldLayoutChg chg="add del mod replId">
          <pc:chgData name="Guilette, Andrew" userId="S::amg465@txstate.edu::0bf3ccd5-7566-4016-93db-94be59738ec6" providerId="AD" clId="Web-{17B60F72-AA26-4EC0-9565-A0A89BCFC7B0}" dt="2022-05-02T00:46:24.839" v="12"/>
          <pc:sldLayoutMkLst>
            <pc:docMk/>
            <pc:sldMasterMk cId="4121542281" sldId="2147483690"/>
            <pc:sldLayoutMk cId="3964476369" sldId="2147483698"/>
          </pc:sldLayoutMkLst>
        </pc:sldLayoutChg>
        <pc:sldLayoutChg chg="add del mod replId">
          <pc:chgData name="Guilette, Andrew" userId="S::amg465@txstate.edu::0bf3ccd5-7566-4016-93db-94be59738ec6" providerId="AD" clId="Web-{17B60F72-AA26-4EC0-9565-A0A89BCFC7B0}" dt="2022-05-02T00:46:24.839" v="12"/>
          <pc:sldLayoutMkLst>
            <pc:docMk/>
            <pc:sldMasterMk cId="4121542281" sldId="2147483690"/>
            <pc:sldLayoutMk cId="3421201382" sldId="2147483699"/>
          </pc:sldLayoutMkLst>
        </pc:sldLayoutChg>
        <pc:sldLayoutChg chg="add del mod replId">
          <pc:chgData name="Guilette, Andrew" userId="S::amg465@txstate.edu::0bf3ccd5-7566-4016-93db-94be59738ec6" providerId="AD" clId="Web-{17B60F72-AA26-4EC0-9565-A0A89BCFC7B0}" dt="2022-05-02T00:46:24.839" v="12"/>
          <pc:sldLayoutMkLst>
            <pc:docMk/>
            <pc:sldMasterMk cId="4121542281" sldId="2147483690"/>
            <pc:sldLayoutMk cId="1000670057" sldId="2147483700"/>
          </pc:sldLayoutMkLst>
        </pc:sldLayoutChg>
        <pc:sldLayoutChg chg="add del mod replId">
          <pc:chgData name="Guilette, Andrew" userId="S::amg465@txstate.edu::0bf3ccd5-7566-4016-93db-94be59738ec6" providerId="AD" clId="Web-{17B60F72-AA26-4EC0-9565-A0A89BCFC7B0}" dt="2022-05-02T00:46:24.839" v="12"/>
          <pc:sldLayoutMkLst>
            <pc:docMk/>
            <pc:sldMasterMk cId="4121542281" sldId="2147483690"/>
            <pc:sldLayoutMk cId="2616378564" sldId="2147483701"/>
          </pc:sldLayoutMkLst>
        </pc:sldLayoutChg>
      </pc:sldMasterChg>
      <pc:sldMasterChg chg="add addSldLayout modSldLayout">
        <pc:chgData name="Guilette, Andrew" userId="S::amg465@txstate.edu::0bf3ccd5-7566-4016-93db-94be59738ec6" providerId="AD" clId="Web-{17B60F72-AA26-4EC0-9565-A0A89BCFC7B0}" dt="2022-05-02T00:46:24.839" v="12"/>
        <pc:sldMasterMkLst>
          <pc:docMk/>
          <pc:sldMasterMk cId="3635464416" sldId="2147483702"/>
        </pc:sldMasterMkLst>
        <pc:sldLayoutChg chg="add mod replId">
          <pc:chgData name="Guilette, Andrew" userId="S::amg465@txstate.edu::0bf3ccd5-7566-4016-93db-94be59738ec6" providerId="AD" clId="Web-{17B60F72-AA26-4EC0-9565-A0A89BCFC7B0}" dt="2022-05-02T00:46:24.839" v="12"/>
          <pc:sldLayoutMkLst>
            <pc:docMk/>
            <pc:sldMasterMk cId="3635464416" sldId="2147483702"/>
            <pc:sldLayoutMk cId="3091373079" sldId="2147483703"/>
          </pc:sldLayoutMkLst>
        </pc:sldLayoutChg>
        <pc:sldLayoutChg chg="add mod replId">
          <pc:chgData name="Guilette, Andrew" userId="S::amg465@txstate.edu::0bf3ccd5-7566-4016-93db-94be59738ec6" providerId="AD" clId="Web-{17B60F72-AA26-4EC0-9565-A0A89BCFC7B0}" dt="2022-05-02T00:46:24.839" v="12"/>
          <pc:sldLayoutMkLst>
            <pc:docMk/>
            <pc:sldMasterMk cId="3635464416" sldId="2147483702"/>
            <pc:sldLayoutMk cId="3046700115" sldId="2147483704"/>
          </pc:sldLayoutMkLst>
        </pc:sldLayoutChg>
        <pc:sldLayoutChg chg="add mod replId">
          <pc:chgData name="Guilette, Andrew" userId="S::amg465@txstate.edu::0bf3ccd5-7566-4016-93db-94be59738ec6" providerId="AD" clId="Web-{17B60F72-AA26-4EC0-9565-A0A89BCFC7B0}" dt="2022-05-02T00:46:24.839" v="12"/>
          <pc:sldLayoutMkLst>
            <pc:docMk/>
            <pc:sldMasterMk cId="3635464416" sldId="2147483702"/>
            <pc:sldLayoutMk cId="3353538190" sldId="2147483705"/>
          </pc:sldLayoutMkLst>
        </pc:sldLayoutChg>
        <pc:sldLayoutChg chg="add mod replId">
          <pc:chgData name="Guilette, Andrew" userId="S::amg465@txstate.edu::0bf3ccd5-7566-4016-93db-94be59738ec6" providerId="AD" clId="Web-{17B60F72-AA26-4EC0-9565-A0A89BCFC7B0}" dt="2022-05-02T00:46:24.839" v="12"/>
          <pc:sldLayoutMkLst>
            <pc:docMk/>
            <pc:sldMasterMk cId="3635464416" sldId="2147483702"/>
            <pc:sldLayoutMk cId="3489981220" sldId="2147483706"/>
          </pc:sldLayoutMkLst>
        </pc:sldLayoutChg>
        <pc:sldLayoutChg chg="add mod replId">
          <pc:chgData name="Guilette, Andrew" userId="S::amg465@txstate.edu::0bf3ccd5-7566-4016-93db-94be59738ec6" providerId="AD" clId="Web-{17B60F72-AA26-4EC0-9565-A0A89BCFC7B0}" dt="2022-05-02T00:46:24.839" v="12"/>
          <pc:sldLayoutMkLst>
            <pc:docMk/>
            <pc:sldMasterMk cId="3635464416" sldId="2147483702"/>
            <pc:sldLayoutMk cId="2717325540" sldId="2147483707"/>
          </pc:sldLayoutMkLst>
        </pc:sldLayoutChg>
        <pc:sldLayoutChg chg="add mod replId">
          <pc:chgData name="Guilette, Andrew" userId="S::amg465@txstate.edu::0bf3ccd5-7566-4016-93db-94be59738ec6" providerId="AD" clId="Web-{17B60F72-AA26-4EC0-9565-A0A89BCFC7B0}" dt="2022-05-02T00:46:24.839" v="12"/>
          <pc:sldLayoutMkLst>
            <pc:docMk/>
            <pc:sldMasterMk cId="3635464416" sldId="2147483702"/>
            <pc:sldLayoutMk cId="2068705955" sldId="2147483708"/>
          </pc:sldLayoutMkLst>
        </pc:sldLayoutChg>
        <pc:sldLayoutChg chg="add mod replId">
          <pc:chgData name="Guilette, Andrew" userId="S::amg465@txstate.edu::0bf3ccd5-7566-4016-93db-94be59738ec6" providerId="AD" clId="Web-{17B60F72-AA26-4EC0-9565-A0A89BCFC7B0}" dt="2022-05-02T00:46:24.839" v="12"/>
          <pc:sldLayoutMkLst>
            <pc:docMk/>
            <pc:sldMasterMk cId="3635464416" sldId="2147483702"/>
            <pc:sldLayoutMk cId="2221220829" sldId="2147483709"/>
          </pc:sldLayoutMkLst>
        </pc:sldLayoutChg>
        <pc:sldLayoutChg chg="add mod replId">
          <pc:chgData name="Guilette, Andrew" userId="S::amg465@txstate.edu::0bf3ccd5-7566-4016-93db-94be59738ec6" providerId="AD" clId="Web-{17B60F72-AA26-4EC0-9565-A0A89BCFC7B0}" dt="2022-05-02T00:46:24.839" v="12"/>
          <pc:sldLayoutMkLst>
            <pc:docMk/>
            <pc:sldMasterMk cId="3635464416" sldId="2147483702"/>
            <pc:sldLayoutMk cId="277596595" sldId="2147483710"/>
          </pc:sldLayoutMkLst>
        </pc:sldLayoutChg>
        <pc:sldLayoutChg chg="add mod replId">
          <pc:chgData name="Guilette, Andrew" userId="S::amg465@txstate.edu::0bf3ccd5-7566-4016-93db-94be59738ec6" providerId="AD" clId="Web-{17B60F72-AA26-4EC0-9565-A0A89BCFC7B0}" dt="2022-05-02T00:46:24.839" v="12"/>
          <pc:sldLayoutMkLst>
            <pc:docMk/>
            <pc:sldMasterMk cId="3635464416" sldId="2147483702"/>
            <pc:sldLayoutMk cId="3758450100" sldId="2147483711"/>
          </pc:sldLayoutMkLst>
        </pc:sldLayoutChg>
        <pc:sldLayoutChg chg="add mod replId">
          <pc:chgData name="Guilette, Andrew" userId="S::amg465@txstate.edu::0bf3ccd5-7566-4016-93db-94be59738ec6" providerId="AD" clId="Web-{17B60F72-AA26-4EC0-9565-A0A89BCFC7B0}" dt="2022-05-02T00:46:24.839" v="12"/>
          <pc:sldLayoutMkLst>
            <pc:docMk/>
            <pc:sldMasterMk cId="3635464416" sldId="2147483702"/>
            <pc:sldLayoutMk cId="3019397254" sldId="2147483712"/>
          </pc:sldLayoutMkLst>
        </pc:sldLayoutChg>
        <pc:sldLayoutChg chg="add mod replId">
          <pc:chgData name="Guilette, Andrew" userId="S::amg465@txstate.edu::0bf3ccd5-7566-4016-93db-94be59738ec6" providerId="AD" clId="Web-{17B60F72-AA26-4EC0-9565-A0A89BCFC7B0}" dt="2022-05-02T00:46:24.839" v="12"/>
          <pc:sldLayoutMkLst>
            <pc:docMk/>
            <pc:sldMasterMk cId="3635464416" sldId="2147483702"/>
            <pc:sldLayoutMk cId="1070505850" sldId="2147483713"/>
          </pc:sldLayoutMkLst>
        </pc:sldLayoutChg>
        <pc:sldLayoutChg chg="add mod replId">
          <pc:chgData name="Guilette, Andrew" userId="S::amg465@txstate.edu::0bf3ccd5-7566-4016-93db-94be59738ec6" providerId="AD" clId="Web-{17B60F72-AA26-4EC0-9565-A0A89BCFC7B0}" dt="2022-05-02T00:46:24.839" v="12"/>
          <pc:sldLayoutMkLst>
            <pc:docMk/>
            <pc:sldMasterMk cId="3635464416" sldId="2147483702"/>
            <pc:sldLayoutMk cId="1896472064" sldId="2147483714"/>
          </pc:sldLayoutMkLst>
        </pc:sldLayoutChg>
        <pc:sldLayoutChg chg="add mod replId">
          <pc:chgData name="Guilette, Andrew" userId="S::amg465@txstate.edu::0bf3ccd5-7566-4016-93db-94be59738ec6" providerId="AD" clId="Web-{17B60F72-AA26-4EC0-9565-A0A89BCFC7B0}" dt="2022-05-02T00:46:24.839" v="12"/>
          <pc:sldLayoutMkLst>
            <pc:docMk/>
            <pc:sldMasterMk cId="3635464416" sldId="2147483702"/>
            <pc:sldLayoutMk cId="3289813766" sldId="2147483715"/>
          </pc:sldLayoutMkLst>
        </pc:sldLayoutChg>
        <pc:sldLayoutChg chg="add mod replId">
          <pc:chgData name="Guilette, Andrew" userId="S::amg465@txstate.edu::0bf3ccd5-7566-4016-93db-94be59738ec6" providerId="AD" clId="Web-{17B60F72-AA26-4EC0-9565-A0A89BCFC7B0}" dt="2022-05-02T00:46:24.839" v="12"/>
          <pc:sldLayoutMkLst>
            <pc:docMk/>
            <pc:sldMasterMk cId="3635464416" sldId="2147483702"/>
            <pc:sldLayoutMk cId="2891750362" sldId="2147483716"/>
          </pc:sldLayoutMkLst>
        </pc:sldLayoutChg>
        <pc:sldLayoutChg chg="add mod replId">
          <pc:chgData name="Guilette, Andrew" userId="S::amg465@txstate.edu::0bf3ccd5-7566-4016-93db-94be59738ec6" providerId="AD" clId="Web-{17B60F72-AA26-4EC0-9565-A0A89BCFC7B0}" dt="2022-05-02T00:46:24.839" v="12"/>
          <pc:sldLayoutMkLst>
            <pc:docMk/>
            <pc:sldMasterMk cId="3635464416" sldId="2147483702"/>
            <pc:sldLayoutMk cId="2227223413" sldId="2147483717"/>
          </pc:sldLayoutMkLst>
        </pc:sldLayoutChg>
        <pc:sldLayoutChg chg="add mod replId">
          <pc:chgData name="Guilette, Andrew" userId="S::amg465@txstate.edu::0bf3ccd5-7566-4016-93db-94be59738ec6" providerId="AD" clId="Web-{17B60F72-AA26-4EC0-9565-A0A89BCFC7B0}" dt="2022-05-02T00:46:24.839" v="12"/>
          <pc:sldLayoutMkLst>
            <pc:docMk/>
            <pc:sldMasterMk cId="3635464416" sldId="2147483702"/>
            <pc:sldLayoutMk cId="4138294097" sldId="2147483718"/>
          </pc:sldLayoutMkLst>
        </pc:sldLayoutChg>
        <pc:sldLayoutChg chg="add mod replId">
          <pc:chgData name="Guilette, Andrew" userId="S::amg465@txstate.edu::0bf3ccd5-7566-4016-93db-94be59738ec6" providerId="AD" clId="Web-{17B60F72-AA26-4EC0-9565-A0A89BCFC7B0}" dt="2022-05-02T00:46:24.839" v="12"/>
          <pc:sldLayoutMkLst>
            <pc:docMk/>
            <pc:sldMasterMk cId="3635464416" sldId="2147483702"/>
            <pc:sldLayoutMk cId="352646996" sldId="2147483719"/>
          </pc:sldLayoutMkLst>
        </pc:sldLayoutChg>
      </pc:sldMasterChg>
    </pc:docChg>
  </pc:docChgLst>
  <pc:docChgLst>
    <pc:chgData name="Thormann, Lucas I" userId="S::lit8@txstate.edu::95f64314-9995-4615-937c-69d7c06f14d6" providerId="AD" clId="Web-{D89C5311-A7E6-4EA7-A9BC-614C698A820A}"/>
    <pc:docChg chg="modSld">
      <pc:chgData name="Thormann, Lucas I" userId="S::lit8@txstate.edu::95f64314-9995-4615-937c-69d7c06f14d6" providerId="AD" clId="Web-{D89C5311-A7E6-4EA7-A9BC-614C698A820A}" dt="2022-05-02T02:42:07.318" v="11" actId="20577"/>
      <pc:docMkLst>
        <pc:docMk/>
      </pc:docMkLst>
      <pc:sldChg chg="modSp">
        <pc:chgData name="Thormann, Lucas I" userId="S::lit8@txstate.edu::95f64314-9995-4615-937c-69d7c06f14d6" providerId="AD" clId="Web-{D89C5311-A7E6-4EA7-A9BC-614C698A820A}" dt="2022-05-02T02:28:49.677" v="4" actId="20577"/>
        <pc:sldMkLst>
          <pc:docMk/>
          <pc:sldMk cId="2335618758" sldId="261"/>
        </pc:sldMkLst>
        <pc:spChg chg="mod">
          <ac:chgData name="Thormann, Lucas I" userId="S::lit8@txstate.edu::95f64314-9995-4615-937c-69d7c06f14d6" providerId="AD" clId="Web-{D89C5311-A7E6-4EA7-A9BC-614C698A820A}" dt="2022-05-02T02:28:49.677" v="4" actId="20577"/>
          <ac:spMkLst>
            <pc:docMk/>
            <pc:sldMk cId="2335618758" sldId="261"/>
            <ac:spMk id="8" creationId="{70B3BD38-3B68-672B-FCDC-ADF1AFF2C336}"/>
          </ac:spMkLst>
        </pc:spChg>
      </pc:sldChg>
      <pc:sldChg chg="modSp">
        <pc:chgData name="Thormann, Lucas I" userId="S::lit8@txstate.edu::95f64314-9995-4615-937c-69d7c06f14d6" providerId="AD" clId="Web-{D89C5311-A7E6-4EA7-A9BC-614C698A820A}" dt="2022-05-02T02:42:07.318" v="11" actId="20577"/>
        <pc:sldMkLst>
          <pc:docMk/>
          <pc:sldMk cId="1957794387" sldId="262"/>
        </pc:sldMkLst>
        <pc:spChg chg="mod">
          <ac:chgData name="Thormann, Lucas I" userId="S::lit8@txstate.edu::95f64314-9995-4615-937c-69d7c06f14d6" providerId="AD" clId="Web-{D89C5311-A7E6-4EA7-A9BC-614C698A820A}" dt="2022-05-02T02:42:07.318" v="11" actId="20577"/>
          <ac:spMkLst>
            <pc:docMk/>
            <pc:sldMk cId="1957794387" sldId="262"/>
            <ac:spMk id="8" creationId="{2DEB3085-181C-E540-51F5-D0BAC1020D7B}"/>
          </ac:spMkLst>
        </pc:spChg>
      </pc:sldChg>
    </pc:docChg>
  </pc:docChgLst>
  <pc:docChgLst>
    <pc:chgData name="Guilette, Andrew" userId="S::amg465@txstate.edu::0bf3ccd5-7566-4016-93db-94be59738ec6" providerId="AD" clId="Web-{B37F8A23-E24B-4BA5-9125-41597A03FDC7}"/>
    <pc:docChg chg="addSld modSld sldOrd">
      <pc:chgData name="Guilette, Andrew" userId="S::amg465@txstate.edu::0bf3ccd5-7566-4016-93db-94be59738ec6" providerId="AD" clId="Web-{B37F8A23-E24B-4BA5-9125-41597A03FDC7}" dt="2022-05-02T02:39:39.094" v="238" actId="20577"/>
      <pc:docMkLst>
        <pc:docMk/>
      </pc:docMkLst>
      <pc:sldChg chg="ord">
        <pc:chgData name="Guilette, Andrew" userId="S::amg465@txstate.edu::0bf3ccd5-7566-4016-93db-94be59738ec6" providerId="AD" clId="Web-{B37F8A23-E24B-4BA5-9125-41597A03FDC7}" dt="2022-05-02T02:33:38.477" v="96"/>
        <pc:sldMkLst>
          <pc:docMk/>
          <pc:sldMk cId="1248953915" sldId="257"/>
        </pc:sldMkLst>
      </pc:sldChg>
      <pc:sldChg chg="delSp modSp mod setBg setClrOvrMap">
        <pc:chgData name="Guilette, Andrew" userId="S::amg465@txstate.edu::0bf3ccd5-7566-4016-93db-94be59738ec6" providerId="AD" clId="Web-{B37F8A23-E24B-4BA5-9125-41597A03FDC7}" dt="2022-05-02T01:50:51.050" v="0"/>
        <pc:sldMkLst>
          <pc:docMk/>
          <pc:sldMk cId="1957794387" sldId="262"/>
        </pc:sldMkLst>
        <pc:spChg chg="mod">
          <ac:chgData name="Guilette, Andrew" userId="S::amg465@txstate.edu::0bf3ccd5-7566-4016-93db-94be59738ec6" providerId="AD" clId="Web-{B37F8A23-E24B-4BA5-9125-41597A03FDC7}" dt="2022-05-02T01:50:51.050" v="0"/>
          <ac:spMkLst>
            <pc:docMk/>
            <pc:sldMk cId="1957794387" sldId="262"/>
            <ac:spMk id="2" creationId="{F4ADD309-6368-5725-758F-FC87E7F87886}"/>
          </ac:spMkLst>
        </pc:spChg>
        <pc:spChg chg="mod">
          <ac:chgData name="Guilette, Andrew" userId="S::amg465@txstate.edu::0bf3ccd5-7566-4016-93db-94be59738ec6" providerId="AD" clId="Web-{B37F8A23-E24B-4BA5-9125-41597A03FDC7}" dt="2022-05-02T01:50:51.050" v="0"/>
          <ac:spMkLst>
            <pc:docMk/>
            <pc:sldMk cId="1957794387" sldId="262"/>
            <ac:spMk id="8" creationId="{2DEB3085-181C-E540-51F5-D0BAC1020D7B}"/>
          </ac:spMkLst>
        </pc:spChg>
        <pc:spChg chg="del">
          <ac:chgData name="Guilette, Andrew" userId="S::amg465@txstate.edu::0bf3ccd5-7566-4016-93db-94be59738ec6" providerId="AD" clId="Web-{B37F8A23-E24B-4BA5-9125-41597A03FDC7}" dt="2022-05-02T01:50:51.050" v="0"/>
          <ac:spMkLst>
            <pc:docMk/>
            <pc:sldMk cId="1957794387" sldId="262"/>
            <ac:spMk id="11" creationId="{0EF8982E-02F0-4D24-85CB-98DEBCC3226A}"/>
          </ac:spMkLst>
        </pc:spChg>
        <pc:spChg chg="del">
          <ac:chgData name="Guilette, Andrew" userId="S::amg465@txstate.edu::0bf3ccd5-7566-4016-93db-94be59738ec6" providerId="AD" clId="Web-{B37F8A23-E24B-4BA5-9125-41597A03FDC7}" dt="2022-05-02T01:50:51.050" v="0"/>
          <ac:spMkLst>
            <pc:docMk/>
            <pc:sldMk cId="1957794387" sldId="262"/>
            <ac:spMk id="13" creationId="{2CB72970-2D5B-4516-9F76-B1220A77B6AB}"/>
          </ac:spMkLst>
        </pc:spChg>
        <pc:picChg chg="mod">
          <ac:chgData name="Guilette, Andrew" userId="S::amg465@txstate.edu::0bf3ccd5-7566-4016-93db-94be59738ec6" providerId="AD" clId="Web-{B37F8A23-E24B-4BA5-9125-41597A03FDC7}" dt="2022-05-02T01:50:51.050" v="0"/>
          <ac:picMkLst>
            <pc:docMk/>
            <pc:sldMk cId="1957794387" sldId="262"/>
            <ac:picMk id="4" creationId="{180ECF9A-A2F6-DC40-8BDD-B3BEA866DB5B}"/>
          </ac:picMkLst>
        </pc:picChg>
      </pc:sldChg>
      <pc:sldChg chg="addSp modSp ord">
        <pc:chgData name="Guilette, Andrew" userId="S::amg465@txstate.edu::0bf3ccd5-7566-4016-93db-94be59738ec6" providerId="AD" clId="Web-{B37F8A23-E24B-4BA5-9125-41597A03FDC7}" dt="2022-05-02T02:36:34.036" v="150" actId="20577"/>
        <pc:sldMkLst>
          <pc:docMk/>
          <pc:sldMk cId="1736183305" sldId="264"/>
        </pc:sldMkLst>
        <pc:spChg chg="mod">
          <ac:chgData name="Guilette, Andrew" userId="S::amg465@txstate.edu::0bf3ccd5-7566-4016-93db-94be59738ec6" providerId="AD" clId="Web-{B37F8A23-E24B-4BA5-9125-41597A03FDC7}" dt="2022-05-02T02:33:55.978" v="105" actId="20577"/>
          <ac:spMkLst>
            <pc:docMk/>
            <pc:sldMk cId="1736183305" sldId="264"/>
            <ac:spMk id="2" creationId="{95DDF7BA-AB2D-3102-49BE-C922FD9C3248}"/>
          </ac:spMkLst>
        </pc:spChg>
        <pc:spChg chg="mod">
          <ac:chgData name="Guilette, Andrew" userId="S::amg465@txstate.edu::0bf3ccd5-7566-4016-93db-94be59738ec6" providerId="AD" clId="Web-{B37F8A23-E24B-4BA5-9125-41597A03FDC7}" dt="2022-05-02T02:35:19.983" v="134" actId="14100"/>
          <ac:spMkLst>
            <pc:docMk/>
            <pc:sldMk cId="1736183305" sldId="264"/>
            <ac:spMk id="3" creationId="{F1CA24A9-7C65-EFE7-ACE5-F6DEF4BFB1EC}"/>
          </ac:spMkLst>
        </pc:spChg>
        <pc:spChg chg="add mod">
          <ac:chgData name="Guilette, Andrew" userId="S::amg465@txstate.edu::0bf3ccd5-7566-4016-93db-94be59738ec6" providerId="AD" clId="Web-{B37F8A23-E24B-4BA5-9125-41597A03FDC7}" dt="2022-05-02T02:35:34.547" v="137" actId="20577"/>
          <ac:spMkLst>
            <pc:docMk/>
            <pc:sldMk cId="1736183305" sldId="264"/>
            <ac:spMk id="5" creationId="{3426D844-F6EF-C5CC-B38B-48AC7CED6FC2}"/>
          </ac:spMkLst>
        </pc:spChg>
        <pc:spChg chg="add mod">
          <ac:chgData name="Guilette, Andrew" userId="S::amg465@txstate.edu::0bf3ccd5-7566-4016-93db-94be59738ec6" providerId="AD" clId="Web-{B37F8A23-E24B-4BA5-9125-41597A03FDC7}" dt="2022-05-02T02:35:49.235" v="141" actId="20577"/>
          <ac:spMkLst>
            <pc:docMk/>
            <pc:sldMk cId="1736183305" sldId="264"/>
            <ac:spMk id="7" creationId="{6AC69AAE-CBCE-52B3-A172-F2CD8D04EB52}"/>
          </ac:spMkLst>
        </pc:spChg>
        <pc:spChg chg="add mod">
          <ac:chgData name="Guilette, Andrew" userId="S::amg465@txstate.edu::0bf3ccd5-7566-4016-93db-94be59738ec6" providerId="AD" clId="Web-{B37F8A23-E24B-4BA5-9125-41597A03FDC7}" dt="2022-05-02T02:36:04.377" v="144" actId="20577"/>
          <ac:spMkLst>
            <pc:docMk/>
            <pc:sldMk cId="1736183305" sldId="264"/>
            <ac:spMk id="9" creationId="{8CF4324D-B444-4CBF-7968-E7591A66BE9E}"/>
          </ac:spMkLst>
        </pc:spChg>
        <pc:spChg chg="add mod">
          <ac:chgData name="Guilette, Andrew" userId="S::amg465@txstate.edu::0bf3ccd5-7566-4016-93db-94be59738ec6" providerId="AD" clId="Web-{B37F8A23-E24B-4BA5-9125-41597A03FDC7}" dt="2022-05-02T02:36:20.707" v="147" actId="20577"/>
          <ac:spMkLst>
            <pc:docMk/>
            <pc:sldMk cId="1736183305" sldId="264"/>
            <ac:spMk id="11" creationId="{7080CC04-87CC-FC4A-8DE2-33A119BF2C80}"/>
          </ac:spMkLst>
        </pc:spChg>
        <pc:spChg chg="add mod">
          <ac:chgData name="Guilette, Andrew" userId="S::amg465@txstate.edu::0bf3ccd5-7566-4016-93db-94be59738ec6" providerId="AD" clId="Web-{B37F8A23-E24B-4BA5-9125-41597A03FDC7}" dt="2022-05-02T02:36:34.036" v="150" actId="20577"/>
          <ac:spMkLst>
            <pc:docMk/>
            <pc:sldMk cId="1736183305" sldId="264"/>
            <ac:spMk id="12" creationId="{BDCA1FDC-3991-756A-ACE6-8F27C6F3DA68}"/>
          </ac:spMkLst>
        </pc:spChg>
      </pc:sldChg>
      <pc:sldChg chg="modSp">
        <pc:chgData name="Guilette, Andrew" userId="S::amg465@txstate.edu::0bf3ccd5-7566-4016-93db-94be59738ec6" providerId="AD" clId="Web-{B37F8A23-E24B-4BA5-9125-41597A03FDC7}" dt="2022-05-02T02:33:30.695" v="95" actId="20577"/>
        <pc:sldMkLst>
          <pc:docMk/>
          <pc:sldMk cId="2695914149" sldId="267"/>
        </pc:sldMkLst>
        <pc:spChg chg="mod">
          <ac:chgData name="Guilette, Andrew" userId="S::amg465@txstate.edu::0bf3ccd5-7566-4016-93db-94be59738ec6" providerId="AD" clId="Web-{B37F8A23-E24B-4BA5-9125-41597A03FDC7}" dt="2022-05-02T02:33:30.695" v="95" actId="20577"/>
          <ac:spMkLst>
            <pc:docMk/>
            <pc:sldMk cId="2695914149" sldId="267"/>
            <ac:spMk id="3" creationId="{9D787704-F5E9-2B21-0F58-200E710B86C8}"/>
          </ac:spMkLst>
        </pc:spChg>
      </pc:sldChg>
      <pc:sldChg chg="modSp new">
        <pc:chgData name="Guilette, Andrew" userId="S::amg465@txstate.edu::0bf3ccd5-7566-4016-93db-94be59738ec6" providerId="AD" clId="Web-{B37F8A23-E24B-4BA5-9125-41597A03FDC7}" dt="2022-05-02T02:39:39.094" v="238" actId="20577"/>
        <pc:sldMkLst>
          <pc:docMk/>
          <pc:sldMk cId="1864984687" sldId="268"/>
        </pc:sldMkLst>
        <pc:spChg chg="mod">
          <ac:chgData name="Guilette, Andrew" userId="S::amg465@txstate.edu::0bf3ccd5-7566-4016-93db-94be59738ec6" providerId="AD" clId="Web-{B37F8A23-E24B-4BA5-9125-41597A03FDC7}" dt="2022-05-02T02:36:47.615" v="161" actId="20577"/>
          <ac:spMkLst>
            <pc:docMk/>
            <pc:sldMk cId="1864984687" sldId="268"/>
            <ac:spMk id="2" creationId="{980F2341-D0D6-3CC8-1E4C-890530BEBDEB}"/>
          </ac:spMkLst>
        </pc:spChg>
        <pc:spChg chg="mod">
          <ac:chgData name="Guilette, Andrew" userId="S::amg465@txstate.edu::0bf3ccd5-7566-4016-93db-94be59738ec6" providerId="AD" clId="Web-{B37F8A23-E24B-4BA5-9125-41597A03FDC7}" dt="2022-05-02T02:39:39.094" v="238" actId="20577"/>
          <ac:spMkLst>
            <pc:docMk/>
            <pc:sldMk cId="1864984687" sldId="268"/>
            <ac:spMk id="3" creationId="{3435422F-5A13-8AC5-15A8-74CAD7EF793F}"/>
          </ac:spMkLst>
        </pc:spChg>
      </pc:sldChg>
    </pc:docChg>
  </pc:docChgLst>
  <pc:docChgLst>
    <pc:chgData name="Guilette, Andrew" userId="S::amg465@txstate.edu::0bf3ccd5-7566-4016-93db-94be59738ec6" providerId="AD" clId="Web-{BB0A2C43-639C-49A0-93E6-9E86138A99C6}"/>
    <pc:docChg chg="modSld addMainMaster delMainMaster">
      <pc:chgData name="Guilette, Andrew" userId="S::amg465@txstate.edu::0bf3ccd5-7566-4016-93db-94be59738ec6" providerId="AD" clId="Web-{BB0A2C43-639C-49A0-93E6-9E86138A99C6}" dt="2022-05-02T03:32:41.068" v="274" actId="20577"/>
      <pc:docMkLst>
        <pc:docMk/>
      </pc:docMkLst>
      <pc:sldChg chg="addSp delSp modSp mod setBg modClrScheme addAnim delDesignElem chgLayout">
        <pc:chgData name="Guilette, Andrew" userId="S::amg465@txstate.edu::0bf3ccd5-7566-4016-93db-94be59738ec6" providerId="AD" clId="Web-{BB0A2C43-639C-49A0-93E6-9E86138A99C6}" dt="2022-05-02T02:44:10.892" v="6"/>
        <pc:sldMkLst>
          <pc:docMk/>
          <pc:sldMk cId="3565218298" sldId="256"/>
        </pc:sldMkLst>
        <pc:spChg chg="mod ord">
          <ac:chgData name="Guilette, Andrew" userId="S::amg465@txstate.edu::0bf3ccd5-7566-4016-93db-94be59738ec6" providerId="AD" clId="Web-{BB0A2C43-639C-49A0-93E6-9E86138A99C6}" dt="2022-05-02T02:44:10.892" v="4"/>
          <ac:spMkLst>
            <pc:docMk/>
            <pc:sldMk cId="3565218298" sldId="256"/>
            <ac:spMk id="2" creationId="{C173C3E8-8D55-4F5D-985C-780B5818448C}"/>
          </ac:spMkLst>
        </pc:spChg>
        <pc:spChg chg="mod ord">
          <ac:chgData name="Guilette, Andrew" userId="S::amg465@txstate.edu::0bf3ccd5-7566-4016-93db-94be59738ec6" providerId="AD" clId="Web-{BB0A2C43-639C-49A0-93E6-9E86138A99C6}" dt="2022-05-02T02:44:10.892" v="4"/>
          <ac:spMkLst>
            <pc:docMk/>
            <pc:sldMk cId="3565218298" sldId="256"/>
            <ac:spMk id="3" creationId="{615B9CC8-608B-4ED4-A44E-CA0F602873F2}"/>
          </ac:spMkLst>
        </pc:spChg>
        <pc:spChg chg="add">
          <ac:chgData name="Guilette, Andrew" userId="S::amg465@txstate.edu::0bf3ccd5-7566-4016-93db-94be59738ec6" providerId="AD" clId="Web-{BB0A2C43-639C-49A0-93E6-9E86138A99C6}" dt="2022-05-02T02:44:10.892" v="4"/>
          <ac:spMkLst>
            <pc:docMk/>
            <pc:sldMk cId="3565218298" sldId="256"/>
            <ac:spMk id="6" creationId="{E6A222EB-A81E-4238-B08D-AAB1828C8E0B}"/>
          </ac:spMkLst>
        </pc:spChg>
        <pc:spChg chg="del">
          <ac:chgData name="Guilette, Andrew" userId="S::amg465@txstate.edu::0bf3ccd5-7566-4016-93db-94be59738ec6" providerId="AD" clId="Web-{BB0A2C43-639C-49A0-93E6-9E86138A99C6}" dt="2022-05-02T02:43:01.325" v="0"/>
          <ac:spMkLst>
            <pc:docMk/>
            <pc:sldMk cId="3565218298" sldId="256"/>
            <ac:spMk id="7" creationId="{9A672405-5F81-4E97-B4FC-E7F2CC16FE7B}"/>
          </ac:spMkLst>
        </pc:spChg>
        <pc:spChg chg="add">
          <ac:chgData name="Guilette, Andrew" userId="S::amg465@txstate.edu::0bf3ccd5-7566-4016-93db-94be59738ec6" providerId="AD" clId="Web-{BB0A2C43-639C-49A0-93E6-9E86138A99C6}" dt="2022-05-02T02:44:10.892" v="4"/>
          <ac:spMkLst>
            <pc:docMk/>
            <pc:sldMk cId="3565218298" sldId="256"/>
            <ac:spMk id="11" creationId="{E014676C-074B-475A-8346-9C901C86CB97}"/>
          </ac:spMkLst>
        </pc:spChg>
        <pc:cxnChg chg="del">
          <ac:chgData name="Guilette, Andrew" userId="S::amg465@txstate.edu::0bf3ccd5-7566-4016-93db-94be59738ec6" providerId="AD" clId="Web-{BB0A2C43-639C-49A0-93E6-9E86138A99C6}" dt="2022-05-02T02:43:01.325" v="0"/>
          <ac:cxnSpMkLst>
            <pc:docMk/>
            <pc:sldMk cId="3565218298" sldId="256"/>
            <ac:cxnSpMk id="9" creationId="{FC86C303-74D6-4DF3-9113-E0A374D7166D}"/>
          </ac:cxnSpMkLst>
        </pc:cxnChg>
        <pc:cxnChg chg="add">
          <ac:chgData name="Guilette, Andrew" userId="S::amg465@txstate.edu::0bf3ccd5-7566-4016-93db-94be59738ec6" providerId="AD" clId="Web-{BB0A2C43-639C-49A0-93E6-9E86138A99C6}" dt="2022-05-02T02:44:10.892" v="4"/>
          <ac:cxnSpMkLst>
            <pc:docMk/>
            <pc:sldMk cId="3565218298" sldId="256"/>
            <ac:cxnSpMk id="12" creationId="{179C4C8E-197B-4679-AE96-B5147F971C90}"/>
          </ac:cxnSpMkLst>
        </pc:cxnChg>
      </pc:sldChg>
      <pc:sldChg chg="modSp mod setBg modClrScheme chgLayout">
        <pc:chgData name="Guilette, Andrew" userId="S::amg465@txstate.edu::0bf3ccd5-7566-4016-93db-94be59738ec6" providerId="AD" clId="Web-{BB0A2C43-639C-49A0-93E6-9E86138A99C6}" dt="2022-05-02T02:44:25.893" v="7"/>
        <pc:sldMkLst>
          <pc:docMk/>
          <pc:sldMk cId="1248953915" sldId="257"/>
        </pc:sldMkLst>
        <pc:spChg chg="mod ord">
          <ac:chgData name="Guilette, Andrew" userId="S::amg465@txstate.edu::0bf3ccd5-7566-4016-93db-94be59738ec6" providerId="AD" clId="Web-{BB0A2C43-639C-49A0-93E6-9E86138A99C6}" dt="2022-05-02T02:44:25.893" v="7"/>
          <ac:spMkLst>
            <pc:docMk/>
            <pc:sldMk cId="1248953915" sldId="257"/>
            <ac:spMk id="13" creationId="{3A205F7F-FA31-D52F-7639-7775190F8BD0}"/>
          </ac:spMkLst>
        </pc:spChg>
        <pc:spChg chg="mod ord">
          <ac:chgData name="Guilette, Andrew" userId="S::amg465@txstate.edu::0bf3ccd5-7566-4016-93db-94be59738ec6" providerId="AD" clId="Web-{BB0A2C43-639C-49A0-93E6-9E86138A99C6}" dt="2022-05-02T02:44:25.893" v="7"/>
          <ac:spMkLst>
            <pc:docMk/>
            <pc:sldMk cId="1248953915" sldId="257"/>
            <ac:spMk id="14" creationId="{16C7139F-F240-6135-0148-802232278293}"/>
          </ac:spMkLst>
        </pc:spChg>
        <pc:picChg chg="mod">
          <ac:chgData name="Guilette, Andrew" userId="S::amg465@txstate.edu::0bf3ccd5-7566-4016-93db-94be59738ec6" providerId="AD" clId="Web-{BB0A2C43-639C-49A0-93E6-9E86138A99C6}" dt="2022-05-02T02:44:25.893" v="7"/>
          <ac:picMkLst>
            <pc:docMk/>
            <pc:sldMk cId="1248953915" sldId="257"/>
            <ac:picMk id="4" creationId="{E5908356-0DF6-4EFA-C50C-65A7F926C266}"/>
          </ac:picMkLst>
        </pc:picChg>
      </pc:sldChg>
      <pc:sldChg chg="delSp modSp mod setBg modClrScheme setClrOvrMap delDesignElem chgLayout">
        <pc:chgData name="Guilette, Andrew" userId="S::amg465@txstate.edu::0bf3ccd5-7566-4016-93db-94be59738ec6" providerId="AD" clId="Web-{BB0A2C43-639C-49A0-93E6-9E86138A99C6}" dt="2022-05-02T02:45:01.410" v="12"/>
        <pc:sldMkLst>
          <pc:docMk/>
          <pc:sldMk cId="1663316893" sldId="258"/>
        </pc:sldMkLst>
        <pc:spChg chg="mod ord">
          <ac:chgData name="Guilette, Andrew" userId="S::amg465@txstate.edu::0bf3ccd5-7566-4016-93db-94be59738ec6" providerId="AD" clId="Web-{BB0A2C43-639C-49A0-93E6-9E86138A99C6}" dt="2022-05-02T02:45:01.410" v="12"/>
          <ac:spMkLst>
            <pc:docMk/>
            <pc:sldMk cId="1663316893" sldId="258"/>
            <ac:spMk id="2" creationId="{CEEECA6C-11A1-8EFF-E3B9-E21638DB8067}"/>
          </ac:spMkLst>
        </pc:spChg>
        <pc:spChg chg="mod ord">
          <ac:chgData name="Guilette, Andrew" userId="S::amg465@txstate.edu::0bf3ccd5-7566-4016-93db-94be59738ec6" providerId="AD" clId="Web-{BB0A2C43-639C-49A0-93E6-9E86138A99C6}" dt="2022-05-02T02:45:01.410" v="12"/>
          <ac:spMkLst>
            <pc:docMk/>
            <pc:sldMk cId="1663316893" sldId="258"/>
            <ac:spMk id="10" creationId="{B61A3194-B664-553E-9F2E-983AEAC16964}"/>
          </ac:spMkLst>
        </pc:spChg>
        <pc:spChg chg="del">
          <ac:chgData name="Guilette, Andrew" userId="S::amg465@txstate.edu::0bf3ccd5-7566-4016-93db-94be59738ec6" providerId="AD" clId="Web-{BB0A2C43-639C-49A0-93E6-9E86138A99C6}" dt="2022-05-02T02:43:01.325" v="0"/>
          <ac:spMkLst>
            <pc:docMk/>
            <pc:sldMk cId="1663316893" sldId="258"/>
            <ac:spMk id="11" creationId="{0EF8982E-02F0-4D24-85CB-98DEBCC3226A}"/>
          </ac:spMkLst>
        </pc:spChg>
        <pc:spChg chg="del">
          <ac:chgData name="Guilette, Andrew" userId="S::amg465@txstate.edu::0bf3ccd5-7566-4016-93db-94be59738ec6" providerId="AD" clId="Web-{BB0A2C43-639C-49A0-93E6-9E86138A99C6}" dt="2022-05-02T02:43:01.325" v="0"/>
          <ac:spMkLst>
            <pc:docMk/>
            <pc:sldMk cId="1663316893" sldId="258"/>
            <ac:spMk id="13" creationId="{2CB72970-2D5B-4516-9F76-B1220A77B6AB}"/>
          </ac:spMkLst>
        </pc:spChg>
        <pc:picChg chg="mod">
          <ac:chgData name="Guilette, Andrew" userId="S::amg465@txstate.edu::0bf3ccd5-7566-4016-93db-94be59738ec6" providerId="AD" clId="Web-{BB0A2C43-639C-49A0-93E6-9E86138A99C6}" dt="2022-05-02T02:45:01.410" v="12"/>
          <ac:picMkLst>
            <pc:docMk/>
            <pc:sldMk cId="1663316893" sldId="258"/>
            <ac:picMk id="4" creationId="{187DFC9F-3F12-3EFB-614E-BCDC5FFB85F1}"/>
          </ac:picMkLst>
        </pc:picChg>
      </pc:sldChg>
      <pc:sldChg chg="modSp mod modClrScheme chgLayout">
        <pc:chgData name="Guilette, Andrew" userId="S::amg465@txstate.edu::0bf3ccd5-7566-4016-93db-94be59738ec6" providerId="AD" clId="Web-{BB0A2C43-639C-49A0-93E6-9E86138A99C6}" dt="2022-05-02T02:44:04.016" v="3"/>
        <pc:sldMkLst>
          <pc:docMk/>
          <pc:sldMk cId="687939150" sldId="259"/>
        </pc:sldMkLst>
        <pc:spChg chg="mod ord">
          <ac:chgData name="Guilette, Andrew" userId="S::amg465@txstate.edu::0bf3ccd5-7566-4016-93db-94be59738ec6" providerId="AD" clId="Web-{BB0A2C43-639C-49A0-93E6-9E86138A99C6}" dt="2022-05-02T02:44:04.016" v="3"/>
          <ac:spMkLst>
            <pc:docMk/>
            <pc:sldMk cId="687939150" sldId="259"/>
            <ac:spMk id="2" creationId="{883350AA-6B72-0650-CD50-D179B393F3DA}"/>
          </ac:spMkLst>
        </pc:spChg>
        <pc:spChg chg="mod ord">
          <ac:chgData name="Guilette, Andrew" userId="S::amg465@txstate.edu::0bf3ccd5-7566-4016-93db-94be59738ec6" providerId="AD" clId="Web-{BB0A2C43-639C-49A0-93E6-9E86138A99C6}" dt="2022-05-02T02:44:04.016" v="3"/>
          <ac:spMkLst>
            <pc:docMk/>
            <pc:sldMk cId="687939150" sldId="259"/>
            <ac:spMk id="3" creationId="{70D466C4-B504-29C8-58A2-33D59E268927}"/>
          </ac:spMkLst>
        </pc:spChg>
      </pc:sldChg>
      <pc:sldChg chg="modSp mod modClrScheme chgLayout">
        <pc:chgData name="Guilette, Andrew" userId="S::amg465@txstate.edu::0bf3ccd5-7566-4016-93db-94be59738ec6" providerId="AD" clId="Web-{BB0A2C43-639C-49A0-93E6-9E86138A99C6}" dt="2022-05-02T02:44:04.016" v="3"/>
        <pc:sldMkLst>
          <pc:docMk/>
          <pc:sldMk cId="66878359" sldId="260"/>
        </pc:sldMkLst>
        <pc:spChg chg="mod ord">
          <ac:chgData name="Guilette, Andrew" userId="S::amg465@txstate.edu::0bf3ccd5-7566-4016-93db-94be59738ec6" providerId="AD" clId="Web-{BB0A2C43-639C-49A0-93E6-9E86138A99C6}" dt="2022-05-02T02:44:04.016" v="3"/>
          <ac:spMkLst>
            <pc:docMk/>
            <pc:sldMk cId="66878359" sldId="260"/>
            <ac:spMk id="2" creationId="{6386DB8C-ADFE-B683-DA56-ECA2BDBFFAF8}"/>
          </ac:spMkLst>
        </pc:spChg>
        <pc:spChg chg="mod ord">
          <ac:chgData name="Guilette, Andrew" userId="S::amg465@txstate.edu::0bf3ccd5-7566-4016-93db-94be59738ec6" providerId="AD" clId="Web-{BB0A2C43-639C-49A0-93E6-9E86138A99C6}" dt="2022-05-02T02:44:04.016" v="3"/>
          <ac:spMkLst>
            <pc:docMk/>
            <pc:sldMk cId="66878359" sldId="260"/>
            <ac:spMk id="3" creationId="{D52A909F-3FB8-C6D0-6ADF-00FD427DC22E}"/>
          </ac:spMkLst>
        </pc:spChg>
      </pc:sldChg>
      <pc:sldChg chg="modSp mod setBg modClrScheme chgLayout">
        <pc:chgData name="Guilette, Andrew" userId="S::amg465@txstate.edu::0bf3ccd5-7566-4016-93db-94be59738ec6" providerId="AD" clId="Web-{BB0A2C43-639C-49A0-93E6-9E86138A99C6}" dt="2022-05-02T02:44:40.518" v="10"/>
        <pc:sldMkLst>
          <pc:docMk/>
          <pc:sldMk cId="2335618758" sldId="261"/>
        </pc:sldMkLst>
        <pc:spChg chg="mod ord">
          <ac:chgData name="Guilette, Andrew" userId="S::amg465@txstate.edu::0bf3ccd5-7566-4016-93db-94be59738ec6" providerId="AD" clId="Web-{BB0A2C43-639C-49A0-93E6-9E86138A99C6}" dt="2022-05-02T02:44:40.518" v="10"/>
          <ac:spMkLst>
            <pc:docMk/>
            <pc:sldMk cId="2335618758" sldId="261"/>
            <ac:spMk id="8" creationId="{70B3BD38-3B68-672B-FCDC-ADF1AFF2C336}"/>
          </ac:spMkLst>
        </pc:spChg>
        <pc:spChg chg="mod ord">
          <ac:chgData name="Guilette, Andrew" userId="S::amg465@txstate.edu::0bf3ccd5-7566-4016-93db-94be59738ec6" providerId="AD" clId="Web-{BB0A2C43-639C-49A0-93E6-9E86138A99C6}" dt="2022-05-02T02:44:40.518" v="10"/>
          <ac:spMkLst>
            <pc:docMk/>
            <pc:sldMk cId="2335618758" sldId="261"/>
            <ac:spMk id="13" creationId="{08CF24F3-C626-DA89-09B0-5863D62BBD86}"/>
          </ac:spMkLst>
        </pc:spChg>
        <pc:picChg chg="mod">
          <ac:chgData name="Guilette, Andrew" userId="S::amg465@txstate.edu::0bf3ccd5-7566-4016-93db-94be59738ec6" providerId="AD" clId="Web-{BB0A2C43-639C-49A0-93E6-9E86138A99C6}" dt="2022-05-02T02:44:40.518" v="10"/>
          <ac:picMkLst>
            <pc:docMk/>
            <pc:sldMk cId="2335618758" sldId="261"/>
            <ac:picMk id="4" creationId="{7EBF8910-8CDC-F809-817D-B738063E35FA}"/>
          </ac:picMkLst>
        </pc:picChg>
      </pc:sldChg>
      <pc:sldChg chg="modSp mod setBg modClrScheme chgLayout">
        <pc:chgData name="Guilette, Andrew" userId="S::amg465@txstate.edu::0bf3ccd5-7566-4016-93db-94be59738ec6" providerId="AD" clId="Web-{BB0A2C43-639C-49A0-93E6-9E86138A99C6}" dt="2022-05-02T02:44:44.878" v="11"/>
        <pc:sldMkLst>
          <pc:docMk/>
          <pc:sldMk cId="1957794387" sldId="262"/>
        </pc:sldMkLst>
        <pc:spChg chg="mod ord">
          <ac:chgData name="Guilette, Andrew" userId="S::amg465@txstate.edu::0bf3ccd5-7566-4016-93db-94be59738ec6" providerId="AD" clId="Web-{BB0A2C43-639C-49A0-93E6-9E86138A99C6}" dt="2022-05-02T02:44:44.878" v="11"/>
          <ac:spMkLst>
            <pc:docMk/>
            <pc:sldMk cId="1957794387" sldId="262"/>
            <ac:spMk id="2" creationId="{F4ADD309-6368-5725-758F-FC87E7F87886}"/>
          </ac:spMkLst>
        </pc:spChg>
        <pc:spChg chg="mod ord">
          <ac:chgData name="Guilette, Andrew" userId="S::amg465@txstate.edu::0bf3ccd5-7566-4016-93db-94be59738ec6" providerId="AD" clId="Web-{BB0A2C43-639C-49A0-93E6-9E86138A99C6}" dt="2022-05-02T02:44:44.878" v="11"/>
          <ac:spMkLst>
            <pc:docMk/>
            <pc:sldMk cId="1957794387" sldId="262"/>
            <ac:spMk id="8" creationId="{2DEB3085-181C-E540-51F5-D0BAC1020D7B}"/>
          </ac:spMkLst>
        </pc:spChg>
        <pc:picChg chg="mod">
          <ac:chgData name="Guilette, Andrew" userId="S::amg465@txstate.edu::0bf3ccd5-7566-4016-93db-94be59738ec6" providerId="AD" clId="Web-{BB0A2C43-639C-49A0-93E6-9E86138A99C6}" dt="2022-05-02T02:44:44.878" v="11"/>
          <ac:picMkLst>
            <pc:docMk/>
            <pc:sldMk cId="1957794387" sldId="262"/>
            <ac:picMk id="4" creationId="{180ECF9A-A2F6-DC40-8BDD-B3BEA866DB5B}"/>
          </ac:picMkLst>
        </pc:picChg>
      </pc:sldChg>
      <pc:sldChg chg="modSp mod modClrScheme chgLayout">
        <pc:chgData name="Guilette, Andrew" userId="S::amg465@txstate.edu::0bf3ccd5-7566-4016-93db-94be59738ec6" providerId="AD" clId="Web-{BB0A2C43-639C-49A0-93E6-9E86138A99C6}" dt="2022-05-02T03:31:44.205" v="271" actId="20577"/>
        <pc:sldMkLst>
          <pc:docMk/>
          <pc:sldMk cId="3123080085" sldId="263"/>
        </pc:sldMkLst>
        <pc:spChg chg="mod ord">
          <ac:chgData name="Guilette, Andrew" userId="S::amg465@txstate.edu::0bf3ccd5-7566-4016-93db-94be59738ec6" providerId="AD" clId="Web-{BB0A2C43-639C-49A0-93E6-9E86138A99C6}" dt="2022-05-02T02:44:04.016" v="3"/>
          <ac:spMkLst>
            <pc:docMk/>
            <pc:sldMk cId="3123080085" sldId="263"/>
            <ac:spMk id="2" creationId="{73C71A3D-2C2B-4ACF-3A88-35EBE0449CCE}"/>
          </ac:spMkLst>
        </pc:spChg>
        <pc:spChg chg="mod ord">
          <ac:chgData name="Guilette, Andrew" userId="S::amg465@txstate.edu::0bf3ccd5-7566-4016-93db-94be59738ec6" providerId="AD" clId="Web-{BB0A2C43-639C-49A0-93E6-9E86138A99C6}" dt="2022-05-02T03:31:44.205" v="271" actId="20577"/>
          <ac:spMkLst>
            <pc:docMk/>
            <pc:sldMk cId="3123080085" sldId="263"/>
            <ac:spMk id="3" creationId="{07A8A01D-5E3E-56B9-B4AD-AF69C191CFD3}"/>
          </ac:spMkLst>
        </pc:spChg>
      </pc:sldChg>
      <pc:sldChg chg="modSp mod modClrScheme chgLayout">
        <pc:chgData name="Guilette, Andrew" userId="S::amg465@txstate.edu::0bf3ccd5-7566-4016-93db-94be59738ec6" providerId="AD" clId="Web-{BB0A2C43-639C-49A0-93E6-9E86138A99C6}" dt="2022-05-02T03:06:35.347" v="93" actId="20577"/>
        <pc:sldMkLst>
          <pc:docMk/>
          <pc:sldMk cId="1736183305" sldId="264"/>
        </pc:sldMkLst>
        <pc:spChg chg="mod ord">
          <ac:chgData name="Guilette, Andrew" userId="S::amg465@txstate.edu::0bf3ccd5-7566-4016-93db-94be59738ec6" providerId="AD" clId="Web-{BB0A2C43-639C-49A0-93E6-9E86138A99C6}" dt="2022-05-02T02:44:04.016" v="3"/>
          <ac:spMkLst>
            <pc:docMk/>
            <pc:sldMk cId="1736183305" sldId="264"/>
            <ac:spMk id="2" creationId="{95DDF7BA-AB2D-3102-49BE-C922FD9C3248}"/>
          </ac:spMkLst>
        </pc:spChg>
        <pc:spChg chg="mod ord">
          <ac:chgData name="Guilette, Andrew" userId="S::amg465@txstate.edu::0bf3ccd5-7566-4016-93db-94be59738ec6" providerId="AD" clId="Web-{BB0A2C43-639C-49A0-93E6-9E86138A99C6}" dt="2022-05-02T03:05:59.954" v="73" actId="20577"/>
          <ac:spMkLst>
            <pc:docMk/>
            <pc:sldMk cId="1736183305" sldId="264"/>
            <ac:spMk id="3" creationId="{F1CA24A9-7C65-EFE7-ACE5-F6DEF4BFB1EC}"/>
          </ac:spMkLst>
        </pc:spChg>
        <pc:spChg chg="mod">
          <ac:chgData name="Guilette, Andrew" userId="S::amg465@txstate.edu::0bf3ccd5-7566-4016-93db-94be59738ec6" providerId="AD" clId="Web-{BB0A2C43-639C-49A0-93E6-9E86138A99C6}" dt="2022-05-02T03:06:08.127" v="79" actId="20577"/>
          <ac:spMkLst>
            <pc:docMk/>
            <pc:sldMk cId="1736183305" sldId="264"/>
            <ac:spMk id="5" creationId="{3426D844-F6EF-C5CC-B38B-48AC7CED6FC2}"/>
          </ac:spMkLst>
        </pc:spChg>
        <pc:spChg chg="mod">
          <ac:chgData name="Guilette, Andrew" userId="S::amg465@txstate.edu::0bf3ccd5-7566-4016-93db-94be59738ec6" providerId="AD" clId="Web-{BB0A2C43-639C-49A0-93E6-9E86138A99C6}" dt="2022-05-02T03:06:15.112" v="82" actId="20577"/>
          <ac:spMkLst>
            <pc:docMk/>
            <pc:sldMk cId="1736183305" sldId="264"/>
            <ac:spMk id="7" creationId="{6AC69AAE-CBCE-52B3-A172-F2CD8D04EB52}"/>
          </ac:spMkLst>
        </pc:spChg>
        <pc:spChg chg="mod">
          <ac:chgData name="Guilette, Andrew" userId="S::amg465@txstate.edu::0bf3ccd5-7566-4016-93db-94be59738ec6" providerId="AD" clId="Web-{BB0A2C43-639C-49A0-93E6-9E86138A99C6}" dt="2022-05-02T03:06:25.722" v="86" actId="20577"/>
          <ac:spMkLst>
            <pc:docMk/>
            <pc:sldMk cId="1736183305" sldId="264"/>
            <ac:spMk id="9" creationId="{8CF4324D-B444-4CBF-7968-E7591A66BE9E}"/>
          </ac:spMkLst>
        </pc:spChg>
        <pc:spChg chg="mod">
          <ac:chgData name="Guilette, Andrew" userId="S::amg465@txstate.edu::0bf3ccd5-7566-4016-93db-94be59738ec6" providerId="AD" clId="Web-{BB0A2C43-639C-49A0-93E6-9E86138A99C6}" dt="2022-05-02T03:06:31.175" v="91" actId="20577"/>
          <ac:spMkLst>
            <pc:docMk/>
            <pc:sldMk cId="1736183305" sldId="264"/>
            <ac:spMk id="11" creationId="{7080CC04-87CC-FC4A-8DE2-33A119BF2C80}"/>
          </ac:spMkLst>
        </pc:spChg>
        <pc:spChg chg="mod">
          <ac:chgData name="Guilette, Andrew" userId="S::amg465@txstate.edu::0bf3ccd5-7566-4016-93db-94be59738ec6" providerId="AD" clId="Web-{BB0A2C43-639C-49A0-93E6-9E86138A99C6}" dt="2022-05-02T03:06:35.347" v="93" actId="20577"/>
          <ac:spMkLst>
            <pc:docMk/>
            <pc:sldMk cId="1736183305" sldId="264"/>
            <ac:spMk id="12" creationId="{BDCA1FDC-3991-756A-ACE6-8F27C6F3DA68}"/>
          </ac:spMkLst>
        </pc:spChg>
      </pc:sldChg>
      <pc:sldChg chg="modSp mod modClrScheme chgLayout">
        <pc:chgData name="Guilette, Andrew" userId="S::amg465@txstate.edu::0bf3ccd5-7566-4016-93db-94be59738ec6" providerId="AD" clId="Web-{BB0A2C43-639C-49A0-93E6-9E86138A99C6}" dt="2022-05-02T03:32:41.068" v="274" actId="20577"/>
        <pc:sldMkLst>
          <pc:docMk/>
          <pc:sldMk cId="3813369833" sldId="265"/>
        </pc:sldMkLst>
        <pc:spChg chg="mod ord">
          <ac:chgData name="Guilette, Andrew" userId="S::amg465@txstate.edu::0bf3ccd5-7566-4016-93db-94be59738ec6" providerId="AD" clId="Web-{BB0A2C43-639C-49A0-93E6-9E86138A99C6}" dt="2022-05-02T02:44:04.016" v="3"/>
          <ac:spMkLst>
            <pc:docMk/>
            <pc:sldMk cId="3813369833" sldId="265"/>
            <ac:spMk id="2" creationId="{3EEAD58C-E130-C4D6-8709-177B3D2F40D4}"/>
          </ac:spMkLst>
        </pc:spChg>
        <pc:spChg chg="mod ord">
          <ac:chgData name="Guilette, Andrew" userId="S::amg465@txstate.edu::0bf3ccd5-7566-4016-93db-94be59738ec6" providerId="AD" clId="Web-{BB0A2C43-639C-49A0-93E6-9E86138A99C6}" dt="2022-05-02T03:32:41.068" v="274" actId="20577"/>
          <ac:spMkLst>
            <pc:docMk/>
            <pc:sldMk cId="3813369833" sldId="265"/>
            <ac:spMk id="3" creationId="{25CFB598-3C19-D5EE-1ADE-2D5D57A5E92D}"/>
          </ac:spMkLst>
        </pc:spChg>
      </pc:sldChg>
      <pc:sldChg chg="modSp mod modClrScheme chgLayout">
        <pc:chgData name="Guilette, Andrew" userId="S::amg465@txstate.edu::0bf3ccd5-7566-4016-93db-94be59738ec6" providerId="AD" clId="Web-{BB0A2C43-639C-49A0-93E6-9E86138A99C6}" dt="2022-05-02T03:19:43.411" v="107" actId="20577"/>
        <pc:sldMkLst>
          <pc:docMk/>
          <pc:sldMk cId="3562265279" sldId="266"/>
        </pc:sldMkLst>
        <pc:spChg chg="mod ord">
          <ac:chgData name="Guilette, Andrew" userId="S::amg465@txstate.edu::0bf3ccd5-7566-4016-93db-94be59738ec6" providerId="AD" clId="Web-{BB0A2C43-639C-49A0-93E6-9E86138A99C6}" dt="2022-05-02T02:44:04.016" v="3"/>
          <ac:spMkLst>
            <pc:docMk/>
            <pc:sldMk cId="3562265279" sldId="266"/>
            <ac:spMk id="2" creationId="{B1BE5042-90E0-404D-29C9-F3CEE87799DC}"/>
          </ac:spMkLst>
        </pc:spChg>
        <pc:spChg chg="mod ord">
          <ac:chgData name="Guilette, Andrew" userId="S::amg465@txstate.edu::0bf3ccd5-7566-4016-93db-94be59738ec6" providerId="AD" clId="Web-{BB0A2C43-639C-49A0-93E6-9E86138A99C6}" dt="2022-05-02T03:19:43.411" v="107" actId="20577"/>
          <ac:spMkLst>
            <pc:docMk/>
            <pc:sldMk cId="3562265279" sldId="266"/>
            <ac:spMk id="3" creationId="{C378E7D3-266F-107F-4D67-8A8D2D50881F}"/>
          </ac:spMkLst>
        </pc:spChg>
      </pc:sldChg>
      <pc:sldChg chg="modSp mod modClrScheme chgLayout">
        <pc:chgData name="Guilette, Andrew" userId="S::amg465@txstate.edu::0bf3ccd5-7566-4016-93db-94be59738ec6" providerId="AD" clId="Web-{BB0A2C43-639C-49A0-93E6-9E86138A99C6}" dt="2022-05-02T02:44:04.016" v="3"/>
        <pc:sldMkLst>
          <pc:docMk/>
          <pc:sldMk cId="2695914149" sldId="267"/>
        </pc:sldMkLst>
        <pc:spChg chg="mod ord">
          <ac:chgData name="Guilette, Andrew" userId="S::amg465@txstate.edu::0bf3ccd5-7566-4016-93db-94be59738ec6" providerId="AD" clId="Web-{BB0A2C43-639C-49A0-93E6-9E86138A99C6}" dt="2022-05-02T02:44:04.016" v="3"/>
          <ac:spMkLst>
            <pc:docMk/>
            <pc:sldMk cId="2695914149" sldId="267"/>
            <ac:spMk id="2" creationId="{DE72BDE3-44D8-153D-4D3E-CAB6C66FE644}"/>
          </ac:spMkLst>
        </pc:spChg>
        <pc:spChg chg="mod ord">
          <ac:chgData name="Guilette, Andrew" userId="S::amg465@txstate.edu::0bf3ccd5-7566-4016-93db-94be59738ec6" providerId="AD" clId="Web-{BB0A2C43-639C-49A0-93E6-9E86138A99C6}" dt="2022-05-02T02:44:04.016" v="3"/>
          <ac:spMkLst>
            <pc:docMk/>
            <pc:sldMk cId="2695914149" sldId="267"/>
            <ac:spMk id="3" creationId="{9D787704-F5E9-2B21-0F58-200E710B86C8}"/>
          </ac:spMkLst>
        </pc:spChg>
      </pc:sldChg>
      <pc:sldChg chg="modSp mod modClrScheme chgLayout">
        <pc:chgData name="Guilette, Andrew" userId="S::amg465@txstate.edu::0bf3ccd5-7566-4016-93db-94be59738ec6" providerId="AD" clId="Web-{BB0A2C43-639C-49A0-93E6-9E86138A99C6}" dt="2022-05-02T03:10:45.878" v="95" actId="20577"/>
        <pc:sldMkLst>
          <pc:docMk/>
          <pc:sldMk cId="1864984687" sldId="268"/>
        </pc:sldMkLst>
        <pc:spChg chg="mod ord">
          <ac:chgData name="Guilette, Andrew" userId="S::amg465@txstate.edu::0bf3ccd5-7566-4016-93db-94be59738ec6" providerId="AD" clId="Web-{BB0A2C43-639C-49A0-93E6-9E86138A99C6}" dt="2022-05-02T02:44:04.016" v="3"/>
          <ac:spMkLst>
            <pc:docMk/>
            <pc:sldMk cId="1864984687" sldId="268"/>
            <ac:spMk id="2" creationId="{980F2341-D0D6-3CC8-1E4C-890530BEBDEB}"/>
          </ac:spMkLst>
        </pc:spChg>
        <pc:spChg chg="mod ord">
          <ac:chgData name="Guilette, Andrew" userId="S::amg465@txstate.edu::0bf3ccd5-7566-4016-93db-94be59738ec6" providerId="AD" clId="Web-{BB0A2C43-639C-49A0-93E6-9E86138A99C6}" dt="2022-05-02T03:10:45.878" v="95" actId="20577"/>
          <ac:spMkLst>
            <pc:docMk/>
            <pc:sldMk cId="1864984687" sldId="268"/>
            <ac:spMk id="3" creationId="{3435422F-5A13-8AC5-15A8-74CAD7EF793F}"/>
          </ac:spMkLst>
        </pc:spChg>
      </pc:sldChg>
      <pc:sldMasterChg chg="del delSldLayout">
        <pc:chgData name="Guilette, Andrew" userId="S::amg465@txstate.edu::0bf3ccd5-7566-4016-93db-94be59738ec6" providerId="AD" clId="Web-{BB0A2C43-639C-49A0-93E6-9E86138A99C6}" dt="2022-05-02T02:43:01.325" v="0"/>
        <pc:sldMasterMkLst>
          <pc:docMk/>
          <pc:sldMasterMk cId="3635464416" sldId="2147483702"/>
        </pc:sldMasterMkLst>
        <pc:sldLayoutChg chg="del">
          <pc:chgData name="Guilette, Andrew" userId="S::amg465@txstate.edu::0bf3ccd5-7566-4016-93db-94be59738ec6" providerId="AD" clId="Web-{BB0A2C43-639C-49A0-93E6-9E86138A99C6}" dt="2022-05-02T02:43:01.325" v="0"/>
          <pc:sldLayoutMkLst>
            <pc:docMk/>
            <pc:sldMasterMk cId="3635464416" sldId="2147483702"/>
            <pc:sldLayoutMk cId="3091373079" sldId="2147483703"/>
          </pc:sldLayoutMkLst>
        </pc:sldLayoutChg>
        <pc:sldLayoutChg chg="del">
          <pc:chgData name="Guilette, Andrew" userId="S::amg465@txstate.edu::0bf3ccd5-7566-4016-93db-94be59738ec6" providerId="AD" clId="Web-{BB0A2C43-639C-49A0-93E6-9E86138A99C6}" dt="2022-05-02T02:43:01.325" v="0"/>
          <pc:sldLayoutMkLst>
            <pc:docMk/>
            <pc:sldMasterMk cId="3635464416" sldId="2147483702"/>
            <pc:sldLayoutMk cId="3046700115" sldId="2147483704"/>
          </pc:sldLayoutMkLst>
        </pc:sldLayoutChg>
        <pc:sldLayoutChg chg="del">
          <pc:chgData name="Guilette, Andrew" userId="S::amg465@txstate.edu::0bf3ccd5-7566-4016-93db-94be59738ec6" providerId="AD" clId="Web-{BB0A2C43-639C-49A0-93E6-9E86138A99C6}" dt="2022-05-02T02:43:01.325" v="0"/>
          <pc:sldLayoutMkLst>
            <pc:docMk/>
            <pc:sldMasterMk cId="3635464416" sldId="2147483702"/>
            <pc:sldLayoutMk cId="3353538190" sldId="2147483705"/>
          </pc:sldLayoutMkLst>
        </pc:sldLayoutChg>
        <pc:sldLayoutChg chg="del">
          <pc:chgData name="Guilette, Andrew" userId="S::amg465@txstate.edu::0bf3ccd5-7566-4016-93db-94be59738ec6" providerId="AD" clId="Web-{BB0A2C43-639C-49A0-93E6-9E86138A99C6}" dt="2022-05-02T02:43:01.325" v="0"/>
          <pc:sldLayoutMkLst>
            <pc:docMk/>
            <pc:sldMasterMk cId="3635464416" sldId="2147483702"/>
            <pc:sldLayoutMk cId="3489981220" sldId="2147483706"/>
          </pc:sldLayoutMkLst>
        </pc:sldLayoutChg>
        <pc:sldLayoutChg chg="del">
          <pc:chgData name="Guilette, Andrew" userId="S::amg465@txstate.edu::0bf3ccd5-7566-4016-93db-94be59738ec6" providerId="AD" clId="Web-{BB0A2C43-639C-49A0-93E6-9E86138A99C6}" dt="2022-05-02T02:43:01.325" v="0"/>
          <pc:sldLayoutMkLst>
            <pc:docMk/>
            <pc:sldMasterMk cId="3635464416" sldId="2147483702"/>
            <pc:sldLayoutMk cId="2717325540" sldId="2147483707"/>
          </pc:sldLayoutMkLst>
        </pc:sldLayoutChg>
        <pc:sldLayoutChg chg="del">
          <pc:chgData name="Guilette, Andrew" userId="S::amg465@txstate.edu::0bf3ccd5-7566-4016-93db-94be59738ec6" providerId="AD" clId="Web-{BB0A2C43-639C-49A0-93E6-9E86138A99C6}" dt="2022-05-02T02:43:01.325" v="0"/>
          <pc:sldLayoutMkLst>
            <pc:docMk/>
            <pc:sldMasterMk cId="3635464416" sldId="2147483702"/>
            <pc:sldLayoutMk cId="2068705955" sldId="2147483708"/>
          </pc:sldLayoutMkLst>
        </pc:sldLayoutChg>
        <pc:sldLayoutChg chg="del">
          <pc:chgData name="Guilette, Andrew" userId="S::amg465@txstate.edu::0bf3ccd5-7566-4016-93db-94be59738ec6" providerId="AD" clId="Web-{BB0A2C43-639C-49A0-93E6-9E86138A99C6}" dt="2022-05-02T02:43:01.325" v="0"/>
          <pc:sldLayoutMkLst>
            <pc:docMk/>
            <pc:sldMasterMk cId="3635464416" sldId="2147483702"/>
            <pc:sldLayoutMk cId="2221220829" sldId="2147483709"/>
          </pc:sldLayoutMkLst>
        </pc:sldLayoutChg>
        <pc:sldLayoutChg chg="del">
          <pc:chgData name="Guilette, Andrew" userId="S::amg465@txstate.edu::0bf3ccd5-7566-4016-93db-94be59738ec6" providerId="AD" clId="Web-{BB0A2C43-639C-49A0-93E6-9E86138A99C6}" dt="2022-05-02T02:43:01.325" v="0"/>
          <pc:sldLayoutMkLst>
            <pc:docMk/>
            <pc:sldMasterMk cId="3635464416" sldId="2147483702"/>
            <pc:sldLayoutMk cId="277596595" sldId="2147483710"/>
          </pc:sldLayoutMkLst>
        </pc:sldLayoutChg>
        <pc:sldLayoutChg chg="del">
          <pc:chgData name="Guilette, Andrew" userId="S::amg465@txstate.edu::0bf3ccd5-7566-4016-93db-94be59738ec6" providerId="AD" clId="Web-{BB0A2C43-639C-49A0-93E6-9E86138A99C6}" dt="2022-05-02T02:43:01.325" v="0"/>
          <pc:sldLayoutMkLst>
            <pc:docMk/>
            <pc:sldMasterMk cId="3635464416" sldId="2147483702"/>
            <pc:sldLayoutMk cId="3758450100" sldId="2147483711"/>
          </pc:sldLayoutMkLst>
        </pc:sldLayoutChg>
        <pc:sldLayoutChg chg="del">
          <pc:chgData name="Guilette, Andrew" userId="S::amg465@txstate.edu::0bf3ccd5-7566-4016-93db-94be59738ec6" providerId="AD" clId="Web-{BB0A2C43-639C-49A0-93E6-9E86138A99C6}" dt="2022-05-02T02:43:01.325" v="0"/>
          <pc:sldLayoutMkLst>
            <pc:docMk/>
            <pc:sldMasterMk cId="3635464416" sldId="2147483702"/>
            <pc:sldLayoutMk cId="3019397254" sldId="2147483712"/>
          </pc:sldLayoutMkLst>
        </pc:sldLayoutChg>
        <pc:sldLayoutChg chg="del">
          <pc:chgData name="Guilette, Andrew" userId="S::amg465@txstate.edu::0bf3ccd5-7566-4016-93db-94be59738ec6" providerId="AD" clId="Web-{BB0A2C43-639C-49A0-93E6-9E86138A99C6}" dt="2022-05-02T02:43:01.325" v="0"/>
          <pc:sldLayoutMkLst>
            <pc:docMk/>
            <pc:sldMasterMk cId="3635464416" sldId="2147483702"/>
            <pc:sldLayoutMk cId="1070505850" sldId="2147483713"/>
          </pc:sldLayoutMkLst>
        </pc:sldLayoutChg>
        <pc:sldLayoutChg chg="del">
          <pc:chgData name="Guilette, Andrew" userId="S::amg465@txstate.edu::0bf3ccd5-7566-4016-93db-94be59738ec6" providerId="AD" clId="Web-{BB0A2C43-639C-49A0-93E6-9E86138A99C6}" dt="2022-05-02T02:43:01.325" v="0"/>
          <pc:sldLayoutMkLst>
            <pc:docMk/>
            <pc:sldMasterMk cId="3635464416" sldId="2147483702"/>
            <pc:sldLayoutMk cId="1896472064" sldId="2147483714"/>
          </pc:sldLayoutMkLst>
        </pc:sldLayoutChg>
        <pc:sldLayoutChg chg="del">
          <pc:chgData name="Guilette, Andrew" userId="S::amg465@txstate.edu::0bf3ccd5-7566-4016-93db-94be59738ec6" providerId="AD" clId="Web-{BB0A2C43-639C-49A0-93E6-9E86138A99C6}" dt="2022-05-02T02:43:01.325" v="0"/>
          <pc:sldLayoutMkLst>
            <pc:docMk/>
            <pc:sldMasterMk cId="3635464416" sldId="2147483702"/>
            <pc:sldLayoutMk cId="3289813766" sldId="2147483715"/>
          </pc:sldLayoutMkLst>
        </pc:sldLayoutChg>
        <pc:sldLayoutChg chg="del">
          <pc:chgData name="Guilette, Andrew" userId="S::amg465@txstate.edu::0bf3ccd5-7566-4016-93db-94be59738ec6" providerId="AD" clId="Web-{BB0A2C43-639C-49A0-93E6-9E86138A99C6}" dt="2022-05-02T02:43:01.325" v="0"/>
          <pc:sldLayoutMkLst>
            <pc:docMk/>
            <pc:sldMasterMk cId="3635464416" sldId="2147483702"/>
            <pc:sldLayoutMk cId="2891750362" sldId="2147483716"/>
          </pc:sldLayoutMkLst>
        </pc:sldLayoutChg>
        <pc:sldLayoutChg chg="del">
          <pc:chgData name="Guilette, Andrew" userId="S::amg465@txstate.edu::0bf3ccd5-7566-4016-93db-94be59738ec6" providerId="AD" clId="Web-{BB0A2C43-639C-49A0-93E6-9E86138A99C6}" dt="2022-05-02T02:43:01.325" v="0"/>
          <pc:sldLayoutMkLst>
            <pc:docMk/>
            <pc:sldMasterMk cId="3635464416" sldId="2147483702"/>
            <pc:sldLayoutMk cId="2227223413" sldId="2147483717"/>
          </pc:sldLayoutMkLst>
        </pc:sldLayoutChg>
        <pc:sldLayoutChg chg="del">
          <pc:chgData name="Guilette, Andrew" userId="S::amg465@txstate.edu::0bf3ccd5-7566-4016-93db-94be59738ec6" providerId="AD" clId="Web-{BB0A2C43-639C-49A0-93E6-9E86138A99C6}" dt="2022-05-02T02:43:01.325" v="0"/>
          <pc:sldLayoutMkLst>
            <pc:docMk/>
            <pc:sldMasterMk cId="3635464416" sldId="2147483702"/>
            <pc:sldLayoutMk cId="4138294097" sldId="2147483718"/>
          </pc:sldLayoutMkLst>
        </pc:sldLayoutChg>
        <pc:sldLayoutChg chg="del">
          <pc:chgData name="Guilette, Andrew" userId="S::amg465@txstate.edu::0bf3ccd5-7566-4016-93db-94be59738ec6" providerId="AD" clId="Web-{BB0A2C43-639C-49A0-93E6-9E86138A99C6}" dt="2022-05-02T02:43:01.325" v="0"/>
          <pc:sldLayoutMkLst>
            <pc:docMk/>
            <pc:sldMasterMk cId="3635464416" sldId="2147483702"/>
            <pc:sldLayoutMk cId="352646996" sldId="2147483719"/>
          </pc:sldLayoutMkLst>
        </pc:sldLayoutChg>
      </pc:sldMasterChg>
      <pc:sldMasterChg chg="add del addSldLayout delSldLayout modSldLayout">
        <pc:chgData name="Guilette, Andrew" userId="S::amg465@txstate.edu::0bf3ccd5-7566-4016-93db-94be59738ec6" providerId="AD" clId="Web-{BB0A2C43-639C-49A0-93E6-9E86138A99C6}" dt="2022-05-02T02:43:07.654" v="1"/>
        <pc:sldMasterMkLst>
          <pc:docMk/>
          <pc:sldMasterMk cId="3273221558" sldId="2147483720"/>
        </pc:sldMasterMkLst>
        <pc:sldLayoutChg chg="add del mod replId">
          <pc:chgData name="Guilette, Andrew" userId="S::amg465@txstate.edu::0bf3ccd5-7566-4016-93db-94be59738ec6" providerId="AD" clId="Web-{BB0A2C43-639C-49A0-93E6-9E86138A99C6}" dt="2022-05-02T02:43:07.654" v="1"/>
          <pc:sldLayoutMkLst>
            <pc:docMk/>
            <pc:sldMasterMk cId="3273221558" sldId="2147483720"/>
            <pc:sldLayoutMk cId="1113820157" sldId="2147483721"/>
          </pc:sldLayoutMkLst>
        </pc:sldLayoutChg>
        <pc:sldLayoutChg chg="add del mod replId">
          <pc:chgData name="Guilette, Andrew" userId="S::amg465@txstate.edu::0bf3ccd5-7566-4016-93db-94be59738ec6" providerId="AD" clId="Web-{BB0A2C43-639C-49A0-93E6-9E86138A99C6}" dt="2022-05-02T02:43:07.654" v="1"/>
          <pc:sldLayoutMkLst>
            <pc:docMk/>
            <pc:sldMasterMk cId="3273221558" sldId="2147483720"/>
            <pc:sldLayoutMk cId="2054832287" sldId="2147483722"/>
          </pc:sldLayoutMkLst>
        </pc:sldLayoutChg>
        <pc:sldLayoutChg chg="add del mod replId">
          <pc:chgData name="Guilette, Andrew" userId="S::amg465@txstate.edu::0bf3ccd5-7566-4016-93db-94be59738ec6" providerId="AD" clId="Web-{BB0A2C43-639C-49A0-93E6-9E86138A99C6}" dt="2022-05-02T02:43:07.654" v="1"/>
          <pc:sldLayoutMkLst>
            <pc:docMk/>
            <pc:sldMasterMk cId="3273221558" sldId="2147483720"/>
            <pc:sldLayoutMk cId="865590977" sldId="2147483723"/>
          </pc:sldLayoutMkLst>
        </pc:sldLayoutChg>
        <pc:sldLayoutChg chg="add del mod replId">
          <pc:chgData name="Guilette, Andrew" userId="S::amg465@txstate.edu::0bf3ccd5-7566-4016-93db-94be59738ec6" providerId="AD" clId="Web-{BB0A2C43-639C-49A0-93E6-9E86138A99C6}" dt="2022-05-02T02:43:07.654" v="1"/>
          <pc:sldLayoutMkLst>
            <pc:docMk/>
            <pc:sldMasterMk cId="3273221558" sldId="2147483720"/>
            <pc:sldLayoutMk cId="3182555692" sldId="2147483724"/>
          </pc:sldLayoutMkLst>
        </pc:sldLayoutChg>
        <pc:sldLayoutChg chg="add del mod replId">
          <pc:chgData name="Guilette, Andrew" userId="S::amg465@txstate.edu::0bf3ccd5-7566-4016-93db-94be59738ec6" providerId="AD" clId="Web-{BB0A2C43-639C-49A0-93E6-9E86138A99C6}" dt="2022-05-02T02:43:07.654" v="1"/>
          <pc:sldLayoutMkLst>
            <pc:docMk/>
            <pc:sldMasterMk cId="3273221558" sldId="2147483720"/>
            <pc:sldLayoutMk cId="2748864322" sldId="2147483725"/>
          </pc:sldLayoutMkLst>
        </pc:sldLayoutChg>
        <pc:sldLayoutChg chg="add del mod replId">
          <pc:chgData name="Guilette, Andrew" userId="S::amg465@txstate.edu::0bf3ccd5-7566-4016-93db-94be59738ec6" providerId="AD" clId="Web-{BB0A2C43-639C-49A0-93E6-9E86138A99C6}" dt="2022-05-02T02:43:07.654" v="1"/>
          <pc:sldLayoutMkLst>
            <pc:docMk/>
            <pc:sldMasterMk cId="3273221558" sldId="2147483720"/>
            <pc:sldLayoutMk cId="650698579" sldId="2147483726"/>
          </pc:sldLayoutMkLst>
        </pc:sldLayoutChg>
        <pc:sldLayoutChg chg="add del mod replId">
          <pc:chgData name="Guilette, Andrew" userId="S::amg465@txstate.edu::0bf3ccd5-7566-4016-93db-94be59738ec6" providerId="AD" clId="Web-{BB0A2C43-639C-49A0-93E6-9E86138A99C6}" dt="2022-05-02T02:43:07.654" v="1"/>
          <pc:sldLayoutMkLst>
            <pc:docMk/>
            <pc:sldMasterMk cId="3273221558" sldId="2147483720"/>
            <pc:sldLayoutMk cId="1459638362" sldId="2147483727"/>
          </pc:sldLayoutMkLst>
        </pc:sldLayoutChg>
        <pc:sldLayoutChg chg="add del mod replId">
          <pc:chgData name="Guilette, Andrew" userId="S::amg465@txstate.edu::0bf3ccd5-7566-4016-93db-94be59738ec6" providerId="AD" clId="Web-{BB0A2C43-639C-49A0-93E6-9E86138A99C6}" dt="2022-05-02T02:43:07.654" v="1"/>
          <pc:sldLayoutMkLst>
            <pc:docMk/>
            <pc:sldMasterMk cId="3273221558" sldId="2147483720"/>
            <pc:sldLayoutMk cId="217700564" sldId="2147483728"/>
          </pc:sldLayoutMkLst>
        </pc:sldLayoutChg>
        <pc:sldLayoutChg chg="add del mod replId">
          <pc:chgData name="Guilette, Andrew" userId="S::amg465@txstate.edu::0bf3ccd5-7566-4016-93db-94be59738ec6" providerId="AD" clId="Web-{BB0A2C43-639C-49A0-93E6-9E86138A99C6}" dt="2022-05-02T02:43:07.654" v="1"/>
          <pc:sldLayoutMkLst>
            <pc:docMk/>
            <pc:sldMasterMk cId="3273221558" sldId="2147483720"/>
            <pc:sldLayoutMk cId="2231332558" sldId="2147483729"/>
          </pc:sldLayoutMkLst>
        </pc:sldLayoutChg>
        <pc:sldLayoutChg chg="add del mod replId">
          <pc:chgData name="Guilette, Andrew" userId="S::amg465@txstate.edu::0bf3ccd5-7566-4016-93db-94be59738ec6" providerId="AD" clId="Web-{BB0A2C43-639C-49A0-93E6-9E86138A99C6}" dt="2022-05-02T02:43:07.654" v="1"/>
          <pc:sldLayoutMkLst>
            <pc:docMk/>
            <pc:sldMasterMk cId="3273221558" sldId="2147483720"/>
            <pc:sldLayoutMk cId="1172833769" sldId="2147483730"/>
          </pc:sldLayoutMkLst>
        </pc:sldLayoutChg>
        <pc:sldLayoutChg chg="add del mod replId">
          <pc:chgData name="Guilette, Andrew" userId="S::amg465@txstate.edu::0bf3ccd5-7566-4016-93db-94be59738ec6" providerId="AD" clId="Web-{BB0A2C43-639C-49A0-93E6-9E86138A99C6}" dt="2022-05-02T02:43:07.654" v="1"/>
          <pc:sldLayoutMkLst>
            <pc:docMk/>
            <pc:sldMasterMk cId="3273221558" sldId="2147483720"/>
            <pc:sldLayoutMk cId="1683528276" sldId="2147483731"/>
          </pc:sldLayoutMkLst>
        </pc:sldLayoutChg>
        <pc:sldLayoutChg chg="add del mod replId">
          <pc:chgData name="Guilette, Andrew" userId="S::amg465@txstate.edu::0bf3ccd5-7566-4016-93db-94be59738ec6" providerId="AD" clId="Web-{BB0A2C43-639C-49A0-93E6-9E86138A99C6}" dt="2022-05-02T02:43:07.654" v="1"/>
          <pc:sldLayoutMkLst>
            <pc:docMk/>
            <pc:sldMasterMk cId="3273221558" sldId="2147483720"/>
            <pc:sldLayoutMk cId="3698276800" sldId="2147483732"/>
          </pc:sldLayoutMkLst>
        </pc:sldLayoutChg>
        <pc:sldLayoutChg chg="add del mod replId">
          <pc:chgData name="Guilette, Andrew" userId="S::amg465@txstate.edu::0bf3ccd5-7566-4016-93db-94be59738ec6" providerId="AD" clId="Web-{BB0A2C43-639C-49A0-93E6-9E86138A99C6}" dt="2022-05-02T02:43:07.654" v="1"/>
          <pc:sldLayoutMkLst>
            <pc:docMk/>
            <pc:sldMasterMk cId="3273221558" sldId="2147483720"/>
            <pc:sldLayoutMk cId="2208497154" sldId="2147483733"/>
          </pc:sldLayoutMkLst>
        </pc:sldLayoutChg>
        <pc:sldLayoutChg chg="add del mod replId">
          <pc:chgData name="Guilette, Andrew" userId="S::amg465@txstate.edu::0bf3ccd5-7566-4016-93db-94be59738ec6" providerId="AD" clId="Web-{BB0A2C43-639C-49A0-93E6-9E86138A99C6}" dt="2022-05-02T02:43:07.654" v="1"/>
          <pc:sldLayoutMkLst>
            <pc:docMk/>
            <pc:sldMasterMk cId="3273221558" sldId="2147483720"/>
            <pc:sldLayoutMk cId="2035468411" sldId="2147483734"/>
          </pc:sldLayoutMkLst>
        </pc:sldLayoutChg>
        <pc:sldLayoutChg chg="add del mod replId">
          <pc:chgData name="Guilette, Andrew" userId="S::amg465@txstate.edu::0bf3ccd5-7566-4016-93db-94be59738ec6" providerId="AD" clId="Web-{BB0A2C43-639C-49A0-93E6-9E86138A99C6}" dt="2022-05-02T02:43:07.654" v="1"/>
          <pc:sldLayoutMkLst>
            <pc:docMk/>
            <pc:sldMasterMk cId="3273221558" sldId="2147483720"/>
            <pc:sldLayoutMk cId="3578976121" sldId="2147483735"/>
          </pc:sldLayoutMkLst>
        </pc:sldLayoutChg>
        <pc:sldLayoutChg chg="add del mod replId">
          <pc:chgData name="Guilette, Andrew" userId="S::amg465@txstate.edu::0bf3ccd5-7566-4016-93db-94be59738ec6" providerId="AD" clId="Web-{BB0A2C43-639C-49A0-93E6-9E86138A99C6}" dt="2022-05-02T02:43:07.654" v="1"/>
          <pc:sldLayoutMkLst>
            <pc:docMk/>
            <pc:sldMasterMk cId="3273221558" sldId="2147483720"/>
            <pc:sldLayoutMk cId="1283006692" sldId="2147483736"/>
          </pc:sldLayoutMkLst>
        </pc:sldLayoutChg>
        <pc:sldLayoutChg chg="add del mod replId">
          <pc:chgData name="Guilette, Andrew" userId="S::amg465@txstate.edu::0bf3ccd5-7566-4016-93db-94be59738ec6" providerId="AD" clId="Web-{BB0A2C43-639C-49A0-93E6-9E86138A99C6}" dt="2022-05-02T02:43:07.654" v="1"/>
          <pc:sldLayoutMkLst>
            <pc:docMk/>
            <pc:sldMasterMk cId="3273221558" sldId="2147483720"/>
            <pc:sldLayoutMk cId="561820489" sldId="2147483737"/>
          </pc:sldLayoutMkLst>
        </pc:sldLayoutChg>
      </pc:sldMasterChg>
      <pc:sldMasterChg chg="add del addSldLayout delSldLayout modSldLayout">
        <pc:chgData name="Guilette, Andrew" userId="S::amg465@txstate.edu::0bf3ccd5-7566-4016-93db-94be59738ec6" providerId="AD" clId="Web-{BB0A2C43-639C-49A0-93E6-9E86138A99C6}" dt="2022-05-02T02:43:31.717" v="2"/>
        <pc:sldMasterMkLst>
          <pc:docMk/>
          <pc:sldMasterMk cId="205933564" sldId="2147483738"/>
        </pc:sldMasterMkLst>
        <pc:sldLayoutChg chg="add del mod replId">
          <pc:chgData name="Guilette, Andrew" userId="S::amg465@txstate.edu::0bf3ccd5-7566-4016-93db-94be59738ec6" providerId="AD" clId="Web-{BB0A2C43-639C-49A0-93E6-9E86138A99C6}" dt="2022-05-02T02:43:31.717" v="2"/>
          <pc:sldLayoutMkLst>
            <pc:docMk/>
            <pc:sldMasterMk cId="205933564" sldId="2147483738"/>
            <pc:sldLayoutMk cId="684464013" sldId="2147483739"/>
          </pc:sldLayoutMkLst>
        </pc:sldLayoutChg>
        <pc:sldLayoutChg chg="add del mod replId">
          <pc:chgData name="Guilette, Andrew" userId="S::amg465@txstate.edu::0bf3ccd5-7566-4016-93db-94be59738ec6" providerId="AD" clId="Web-{BB0A2C43-639C-49A0-93E6-9E86138A99C6}" dt="2022-05-02T02:43:31.717" v="2"/>
          <pc:sldLayoutMkLst>
            <pc:docMk/>
            <pc:sldMasterMk cId="205933564" sldId="2147483738"/>
            <pc:sldLayoutMk cId="2737955407" sldId="2147483740"/>
          </pc:sldLayoutMkLst>
        </pc:sldLayoutChg>
        <pc:sldLayoutChg chg="add del mod replId">
          <pc:chgData name="Guilette, Andrew" userId="S::amg465@txstate.edu::0bf3ccd5-7566-4016-93db-94be59738ec6" providerId="AD" clId="Web-{BB0A2C43-639C-49A0-93E6-9E86138A99C6}" dt="2022-05-02T02:43:31.717" v="2"/>
          <pc:sldLayoutMkLst>
            <pc:docMk/>
            <pc:sldMasterMk cId="205933564" sldId="2147483738"/>
            <pc:sldLayoutMk cId="2354392732" sldId="2147483741"/>
          </pc:sldLayoutMkLst>
        </pc:sldLayoutChg>
        <pc:sldLayoutChg chg="add del mod replId">
          <pc:chgData name="Guilette, Andrew" userId="S::amg465@txstate.edu::0bf3ccd5-7566-4016-93db-94be59738ec6" providerId="AD" clId="Web-{BB0A2C43-639C-49A0-93E6-9E86138A99C6}" dt="2022-05-02T02:43:31.717" v="2"/>
          <pc:sldLayoutMkLst>
            <pc:docMk/>
            <pc:sldMasterMk cId="205933564" sldId="2147483738"/>
            <pc:sldLayoutMk cId="538448061" sldId="2147483742"/>
          </pc:sldLayoutMkLst>
        </pc:sldLayoutChg>
        <pc:sldLayoutChg chg="add del mod replId">
          <pc:chgData name="Guilette, Andrew" userId="S::amg465@txstate.edu::0bf3ccd5-7566-4016-93db-94be59738ec6" providerId="AD" clId="Web-{BB0A2C43-639C-49A0-93E6-9E86138A99C6}" dt="2022-05-02T02:43:31.717" v="2"/>
          <pc:sldLayoutMkLst>
            <pc:docMk/>
            <pc:sldMasterMk cId="205933564" sldId="2147483738"/>
            <pc:sldLayoutMk cId="1849776498" sldId="2147483743"/>
          </pc:sldLayoutMkLst>
        </pc:sldLayoutChg>
        <pc:sldLayoutChg chg="add del mod replId">
          <pc:chgData name="Guilette, Andrew" userId="S::amg465@txstate.edu::0bf3ccd5-7566-4016-93db-94be59738ec6" providerId="AD" clId="Web-{BB0A2C43-639C-49A0-93E6-9E86138A99C6}" dt="2022-05-02T02:43:31.717" v="2"/>
          <pc:sldLayoutMkLst>
            <pc:docMk/>
            <pc:sldMasterMk cId="205933564" sldId="2147483738"/>
            <pc:sldLayoutMk cId="4232142452" sldId="2147483744"/>
          </pc:sldLayoutMkLst>
        </pc:sldLayoutChg>
        <pc:sldLayoutChg chg="add del mod replId">
          <pc:chgData name="Guilette, Andrew" userId="S::amg465@txstate.edu::0bf3ccd5-7566-4016-93db-94be59738ec6" providerId="AD" clId="Web-{BB0A2C43-639C-49A0-93E6-9E86138A99C6}" dt="2022-05-02T02:43:31.717" v="2"/>
          <pc:sldLayoutMkLst>
            <pc:docMk/>
            <pc:sldMasterMk cId="205933564" sldId="2147483738"/>
            <pc:sldLayoutMk cId="558093355" sldId="2147483745"/>
          </pc:sldLayoutMkLst>
        </pc:sldLayoutChg>
        <pc:sldLayoutChg chg="add del mod replId">
          <pc:chgData name="Guilette, Andrew" userId="S::amg465@txstate.edu::0bf3ccd5-7566-4016-93db-94be59738ec6" providerId="AD" clId="Web-{BB0A2C43-639C-49A0-93E6-9E86138A99C6}" dt="2022-05-02T02:43:31.717" v="2"/>
          <pc:sldLayoutMkLst>
            <pc:docMk/>
            <pc:sldMasterMk cId="205933564" sldId="2147483738"/>
            <pc:sldLayoutMk cId="4039410155" sldId="2147483746"/>
          </pc:sldLayoutMkLst>
        </pc:sldLayoutChg>
        <pc:sldLayoutChg chg="add del mod replId">
          <pc:chgData name="Guilette, Andrew" userId="S::amg465@txstate.edu::0bf3ccd5-7566-4016-93db-94be59738ec6" providerId="AD" clId="Web-{BB0A2C43-639C-49A0-93E6-9E86138A99C6}" dt="2022-05-02T02:43:31.717" v="2"/>
          <pc:sldLayoutMkLst>
            <pc:docMk/>
            <pc:sldMasterMk cId="205933564" sldId="2147483738"/>
            <pc:sldLayoutMk cId="4072303670" sldId="2147483747"/>
          </pc:sldLayoutMkLst>
        </pc:sldLayoutChg>
        <pc:sldLayoutChg chg="add del mod replId">
          <pc:chgData name="Guilette, Andrew" userId="S::amg465@txstate.edu::0bf3ccd5-7566-4016-93db-94be59738ec6" providerId="AD" clId="Web-{BB0A2C43-639C-49A0-93E6-9E86138A99C6}" dt="2022-05-02T02:43:31.717" v="2"/>
          <pc:sldLayoutMkLst>
            <pc:docMk/>
            <pc:sldMasterMk cId="205933564" sldId="2147483738"/>
            <pc:sldLayoutMk cId="207193060" sldId="2147483748"/>
          </pc:sldLayoutMkLst>
        </pc:sldLayoutChg>
        <pc:sldLayoutChg chg="add del mod replId">
          <pc:chgData name="Guilette, Andrew" userId="S::amg465@txstate.edu::0bf3ccd5-7566-4016-93db-94be59738ec6" providerId="AD" clId="Web-{BB0A2C43-639C-49A0-93E6-9E86138A99C6}" dt="2022-05-02T02:43:31.717" v="2"/>
          <pc:sldLayoutMkLst>
            <pc:docMk/>
            <pc:sldMasterMk cId="205933564" sldId="2147483738"/>
            <pc:sldLayoutMk cId="2828686910" sldId="2147483749"/>
          </pc:sldLayoutMkLst>
        </pc:sldLayoutChg>
        <pc:sldLayoutChg chg="add del mod replId">
          <pc:chgData name="Guilette, Andrew" userId="S::amg465@txstate.edu::0bf3ccd5-7566-4016-93db-94be59738ec6" providerId="AD" clId="Web-{BB0A2C43-639C-49A0-93E6-9E86138A99C6}" dt="2022-05-02T02:43:31.717" v="2"/>
          <pc:sldLayoutMkLst>
            <pc:docMk/>
            <pc:sldMasterMk cId="205933564" sldId="2147483738"/>
            <pc:sldLayoutMk cId="133132916" sldId="2147483750"/>
          </pc:sldLayoutMkLst>
        </pc:sldLayoutChg>
        <pc:sldLayoutChg chg="add del mod replId">
          <pc:chgData name="Guilette, Andrew" userId="S::amg465@txstate.edu::0bf3ccd5-7566-4016-93db-94be59738ec6" providerId="AD" clId="Web-{BB0A2C43-639C-49A0-93E6-9E86138A99C6}" dt="2022-05-02T02:43:31.717" v="2"/>
          <pc:sldLayoutMkLst>
            <pc:docMk/>
            <pc:sldMasterMk cId="205933564" sldId="2147483738"/>
            <pc:sldLayoutMk cId="3471420903" sldId="2147483751"/>
          </pc:sldLayoutMkLst>
        </pc:sldLayoutChg>
        <pc:sldLayoutChg chg="add del mod replId">
          <pc:chgData name="Guilette, Andrew" userId="S::amg465@txstate.edu::0bf3ccd5-7566-4016-93db-94be59738ec6" providerId="AD" clId="Web-{BB0A2C43-639C-49A0-93E6-9E86138A99C6}" dt="2022-05-02T02:43:31.717" v="2"/>
          <pc:sldLayoutMkLst>
            <pc:docMk/>
            <pc:sldMasterMk cId="205933564" sldId="2147483738"/>
            <pc:sldLayoutMk cId="2017676659" sldId="2147483752"/>
          </pc:sldLayoutMkLst>
        </pc:sldLayoutChg>
        <pc:sldLayoutChg chg="add del mod replId">
          <pc:chgData name="Guilette, Andrew" userId="S::amg465@txstate.edu::0bf3ccd5-7566-4016-93db-94be59738ec6" providerId="AD" clId="Web-{BB0A2C43-639C-49A0-93E6-9E86138A99C6}" dt="2022-05-02T02:43:31.717" v="2"/>
          <pc:sldLayoutMkLst>
            <pc:docMk/>
            <pc:sldMasterMk cId="205933564" sldId="2147483738"/>
            <pc:sldLayoutMk cId="3006305785" sldId="2147483753"/>
          </pc:sldLayoutMkLst>
        </pc:sldLayoutChg>
        <pc:sldLayoutChg chg="add del mod replId">
          <pc:chgData name="Guilette, Andrew" userId="S::amg465@txstate.edu::0bf3ccd5-7566-4016-93db-94be59738ec6" providerId="AD" clId="Web-{BB0A2C43-639C-49A0-93E6-9E86138A99C6}" dt="2022-05-02T02:43:31.717" v="2"/>
          <pc:sldLayoutMkLst>
            <pc:docMk/>
            <pc:sldMasterMk cId="205933564" sldId="2147483738"/>
            <pc:sldLayoutMk cId="1279378933" sldId="2147483754"/>
          </pc:sldLayoutMkLst>
        </pc:sldLayoutChg>
        <pc:sldLayoutChg chg="add del mod replId">
          <pc:chgData name="Guilette, Andrew" userId="S::amg465@txstate.edu::0bf3ccd5-7566-4016-93db-94be59738ec6" providerId="AD" clId="Web-{BB0A2C43-639C-49A0-93E6-9E86138A99C6}" dt="2022-05-02T02:43:31.717" v="2"/>
          <pc:sldLayoutMkLst>
            <pc:docMk/>
            <pc:sldMasterMk cId="205933564" sldId="2147483738"/>
            <pc:sldLayoutMk cId="3363281961" sldId="2147483755"/>
          </pc:sldLayoutMkLst>
        </pc:sldLayoutChg>
      </pc:sldMasterChg>
      <pc:sldMasterChg chg="add del addSldLayout delSldLayout modSldLayout">
        <pc:chgData name="Guilette, Andrew" userId="S::amg465@txstate.edu::0bf3ccd5-7566-4016-93db-94be59738ec6" providerId="AD" clId="Web-{BB0A2C43-639C-49A0-93E6-9E86138A99C6}" dt="2022-05-02T02:44:04.016" v="3"/>
        <pc:sldMasterMkLst>
          <pc:docMk/>
          <pc:sldMasterMk cId="2550184195" sldId="2147483756"/>
        </pc:sldMasterMkLst>
        <pc:sldLayoutChg chg="add del mod replId">
          <pc:chgData name="Guilette, Andrew" userId="S::amg465@txstate.edu::0bf3ccd5-7566-4016-93db-94be59738ec6" providerId="AD" clId="Web-{BB0A2C43-639C-49A0-93E6-9E86138A99C6}" dt="2022-05-02T02:44:04.016" v="3"/>
          <pc:sldLayoutMkLst>
            <pc:docMk/>
            <pc:sldMasterMk cId="2550184195" sldId="2147483756"/>
            <pc:sldLayoutMk cId="2244765590" sldId="2147483757"/>
          </pc:sldLayoutMkLst>
        </pc:sldLayoutChg>
        <pc:sldLayoutChg chg="add del mod replId">
          <pc:chgData name="Guilette, Andrew" userId="S::amg465@txstate.edu::0bf3ccd5-7566-4016-93db-94be59738ec6" providerId="AD" clId="Web-{BB0A2C43-639C-49A0-93E6-9E86138A99C6}" dt="2022-05-02T02:44:04.016" v="3"/>
          <pc:sldLayoutMkLst>
            <pc:docMk/>
            <pc:sldMasterMk cId="2550184195" sldId="2147483756"/>
            <pc:sldLayoutMk cId="2309384458" sldId="2147483758"/>
          </pc:sldLayoutMkLst>
        </pc:sldLayoutChg>
        <pc:sldLayoutChg chg="add del mod replId">
          <pc:chgData name="Guilette, Andrew" userId="S::amg465@txstate.edu::0bf3ccd5-7566-4016-93db-94be59738ec6" providerId="AD" clId="Web-{BB0A2C43-639C-49A0-93E6-9E86138A99C6}" dt="2022-05-02T02:44:04.016" v="3"/>
          <pc:sldLayoutMkLst>
            <pc:docMk/>
            <pc:sldMasterMk cId="2550184195" sldId="2147483756"/>
            <pc:sldLayoutMk cId="3831079525" sldId="2147483759"/>
          </pc:sldLayoutMkLst>
        </pc:sldLayoutChg>
        <pc:sldLayoutChg chg="add del mod replId">
          <pc:chgData name="Guilette, Andrew" userId="S::amg465@txstate.edu::0bf3ccd5-7566-4016-93db-94be59738ec6" providerId="AD" clId="Web-{BB0A2C43-639C-49A0-93E6-9E86138A99C6}" dt="2022-05-02T02:44:04.016" v="3"/>
          <pc:sldLayoutMkLst>
            <pc:docMk/>
            <pc:sldMasterMk cId="2550184195" sldId="2147483756"/>
            <pc:sldLayoutMk cId="2059188904" sldId="2147483760"/>
          </pc:sldLayoutMkLst>
        </pc:sldLayoutChg>
        <pc:sldLayoutChg chg="add del mod replId">
          <pc:chgData name="Guilette, Andrew" userId="S::amg465@txstate.edu::0bf3ccd5-7566-4016-93db-94be59738ec6" providerId="AD" clId="Web-{BB0A2C43-639C-49A0-93E6-9E86138A99C6}" dt="2022-05-02T02:44:04.016" v="3"/>
          <pc:sldLayoutMkLst>
            <pc:docMk/>
            <pc:sldMasterMk cId="2550184195" sldId="2147483756"/>
            <pc:sldLayoutMk cId="1219983595" sldId="2147483761"/>
          </pc:sldLayoutMkLst>
        </pc:sldLayoutChg>
        <pc:sldLayoutChg chg="add del mod replId">
          <pc:chgData name="Guilette, Andrew" userId="S::amg465@txstate.edu::0bf3ccd5-7566-4016-93db-94be59738ec6" providerId="AD" clId="Web-{BB0A2C43-639C-49A0-93E6-9E86138A99C6}" dt="2022-05-02T02:44:04.016" v="3"/>
          <pc:sldLayoutMkLst>
            <pc:docMk/>
            <pc:sldMasterMk cId="2550184195" sldId="2147483756"/>
            <pc:sldLayoutMk cId="3410754273" sldId="2147483762"/>
          </pc:sldLayoutMkLst>
        </pc:sldLayoutChg>
        <pc:sldLayoutChg chg="add del mod replId">
          <pc:chgData name="Guilette, Andrew" userId="S::amg465@txstate.edu::0bf3ccd5-7566-4016-93db-94be59738ec6" providerId="AD" clId="Web-{BB0A2C43-639C-49A0-93E6-9E86138A99C6}" dt="2022-05-02T02:44:04.016" v="3"/>
          <pc:sldLayoutMkLst>
            <pc:docMk/>
            <pc:sldMasterMk cId="2550184195" sldId="2147483756"/>
            <pc:sldLayoutMk cId="1671938857" sldId="2147483763"/>
          </pc:sldLayoutMkLst>
        </pc:sldLayoutChg>
        <pc:sldLayoutChg chg="add del mod replId">
          <pc:chgData name="Guilette, Andrew" userId="S::amg465@txstate.edu::0bf3ccd5-7566-4016-93db-94be59738ec6" providerId="AD" clId="Web-{BB0A2C43-639C-49A0-93E6-9E86138A99C6}" dt="2022-05-02T02:44:04.016" v="3"/>
          <pc:sldLayoutMkLst>
            <pc:docMk/>
            <pc:sldMasterMk cId="2550184195" sldId="2147483756"/>
            <pc:sldLayoutMk cId="3947920819" sldId="2147483764"/>
          </pc:sldLayoutMkLst>
        </pc:sldLayoutChg>
        <pc:sldLayoutChg chg="add del mod replId">
          <pc:chgData name="Guilette, Andrew" userId="S::amg465@txstate.edu::0bf3ccd5-7566-4016-93db-94be59738ec6" providerId="AD" clId="Web-{BB0A2C43-639C-49A0-93E6-9E86138A99C6}" dt="2022-05-02T02:44:04.016" v="3"/>
          <pc:sldLayoutMkLst>
            <pc:docMk/>
            <pc:sldMasterMk cId="2550184195" sldId="2147483756"/>
            <pc:sldLayoutMk cId="1498312122" sldId="2147483765"/>
          </pc:sldLayoutMkLst>
        </pc:sldLayoutChg>
        <pc:sldLayoutChg chg="add del mod replId">
          <pc:chgData name="Guilette, Andrew" userId="S::amg465@txstate.edu::0bf3ccd5-7566-4016-93db-94be59738ec6" providerId="AD" clId="Web-{BB0A2C43-639C-49A0-93E6-9E86138A99C6}" dt="2022-05-02T02:44:04.016" v="3"/>
          <pc:sldLayoutMkLst>
            <pc:docMk/>
            <pc:sldMasterMk cId="2550184195" sldId="2147483756"/>
            <pc:sldLayoutMk cId="3743200230" sldId="2147483766"/>
          </pc:sldLayoutMkLst>
        </pc:sldLayoutChg>
        <pc:sldLayoutChg chg="add del mod replId">
          <pc:chgData name="Guilette, Andrew" userId="S::amg465@txstate.edu::0bf3ccd5-7566-4016-93db-94be59738ec6" providerId="AD" clId="Web-{BB0A2C43-639C-49A0-93E6-9E86138A99C6}" dt="2022-05-02T02:44:04.016" v="3"/>
          <pc:sldLayoutMkLst>
            <pc:docMk/>
            <pc:sldMasterMk cId="2550184195" sldId="2147483756"/>
            <pc:sldLayoutMk cId="2338102615" sldId="2147483767"/>
          </pc:sldLayoutMkLst>
        </pc:sldLayoutChg>
        <pc:sldLayoutChg chg="add del mod replId">
          <pc:chgData name="Guilette, Andrew" userId="S::amg465@txstate.edu::0bf3ccd5-7566-4016-93db-94be59738ec6" providerId="AD" clId="Web-{BB0A2C43-639C-49A0-93E6-9E86138A99C6}" dt="2022-05-02T02:44:04.016" v="3"/>
          <pc:sldLayoutMkLst>
            <pc:docMk/>
            <pc:sldMasterMk cId="2550184195" sldId="2147483756"/>
            <pc:sldLayoutMk cId="860968133" sldId="2147483768"/>
          </pc:sldLayoutMkLst>
        </pc:sldLayoutChg>
        <pc:sldLayoutChg chg="add del mod replId">
          <pc:chgData name="Guilette, Andrew" userId="S::amg465@txstate.edu::0bf3ccd5-7566-4016-93db-94be59738ec6" providerId="AD" clId="Web-{BB0A2C43-639C-49A0-93E6-9E86138A99C6}" dt="2022-05-02T02:44:04.016" v="3"/>
          <pc:sldLayoutMkLst>
            <pc:docMk/>
            <pc:sldMasterMk cId="2550184195" sldId="2147483756"/>
            <pc:sldLayoutMk cId="3653606799" sldId="2147483769"/>
          </pc:sldLayoutMkLst>
        </pc:sldLayoutChg>
        <pc:sldLayoutChg chg="add del mod replId">
          <pc:chgData name="Guilette, Andrew" userId="S::amg465@txstate.edu::0bf3ccd5-7566-4016-93db-94be59738ec6" providerId="AD" clId="Web-{BB0A2C43-639C-49A0-93E6-9E86138A99C6}" dt="2022-05-02T02:44:04.016" v="3"/>
          <pc:sldLayoutMkLst>
            <pc:docMk/>
            <pc:sldMasterMk cId="2550184195" sldId="2147483756"/>
            <pc:sldLayoutMk cId="3466993735" sldId="2147483770"/>
          </pc:sldLayoutMkLst>
        </pc:sldLayoutChg>
        <pc:sldLayoutChg chg="add del mod replId">
          <pc:chgData name="Guilette, Andrew" userId="S::amg465@txstate.edu::0bf3ccd5-7566-4016-93db-94be59738ec6" providerId="AD" clId="Web-{BB0A2C43-639C-49A0-93E6-9E86138A99C6}" dt="2022-05-02T02:44:04.016" v="3"/>
          <pc:sldLayoutMkLst>
            <pc:docMk/>
            <pc:sldMasterMk cId="2550184195" sldId="2147483756"/>
            <pc:sldLayoutMk cId="2927392679" sldId="2147483771"/>
          </pc:sldLayoutMkLst>
        </pc:sldLayoutChg>
        <pc:sldLayoutChg chg="add del mod replId">
          <pc:chgData name="Guilette, Andrew" userId="S::amg465@txstate.edu::0bf3ccd5-7566-4016-93db-94be59738ec6" providerId="AD" clId="Web-{BB0A2C43-639C-49A0-93E6-9E86138A99C6}" dt="2022-05-02T02:44:04.016" v="3"/>
          <pc:sldLayoutMkLst>
            <pc:docMk/>
            <pc:sldMasterMk cId="2550184195" sldId="2147483756"/>
            <pc:sldLayoutMk cId="2254397887" sldId="2147483772"/>
          </pc:sldLayoutMkLst>
        </pc:sldLayoutChg>
        <pc:sldLayoutChg chg="add del mod replId">
          <pc:chgData name="Guilette, Andrew" userId="S::amg465@txstate.edu::0bf3ccd5-7566-4016-93db-94be59738ec6" providerId="AD" clId="Web-{BB0A2C43-639C-49A0-93E6-9E86138A99C6}" dt="2022-05-02T02:44:04.016" v="3"/>
          <pc:sldLayoutMkLst>
            <pc:docMk/>
            <pc:sldMasterMk cId="2550184195" sldId="2147483756"/>
            <pc:sldLayoutMk cId="3050914826" sldId="2147483773"/>
          </pc:sldLayoutMkLst>
        </pc:sldLayoutChg>
      </pc:sldMasterChg>
      <pc:sldMasterChg chg="add addSldLayout modSldLayout">
        <pc:chgData name="Guilette, Andrew" userId="S::amg465@txstate.edu::0bf3ccd5-7566-4016-93db-94be59738ec6" providerId="AD" clId="Web-{BB0A2C43-639C-49A0-93E6-9E86138A99C6}" dt="2022-05-02T02:44:04.016" v="3"/>
        <pc:sldMasterMkLst>
          <pc:docMk/>
          <pc:sldMasterMk cId="1506757176" sldId="2147483774"/>
        </pc:sldMasterMkLst>
        <pc:sldLayoutChg chg="add mod replId">
          <pc:chgData name="Guilette, Andrew" userId="S::amg465@txstate.edu::0bf3ccd5-7566-4016-93db-94be59738ec6" providerId="AD" clId="Web-{BB0A2C43-639C-49A0-93E6-9E86138A99C6}" dt="2022-05-02T02:44:04.016" v="3"/>
          <pc:sldLayoutMkLst>
            <pc:docMk/>
            <pc:sldMasterMk cId="1506757176" sldId="2147483774"/>
            <pc:sldLayoutMk cId="1825122432" sldId="2147483775"/>
          </pc:sldLayoutMkLst>
        </pc:sldLayoutChg>
        <pc:sldLayoutChg chg="add mod replId">
          <pc:chgData name="Guilette, Andrew" userId="S::amg465@txstate.edu::0bf3ccd5-7566-4016-93db-94be59738ec6" providerId="AD" clId="Web-{BB0A2C43-639C-49A0-93E6-9E86138A99C6}" dt="2022-05-02T02:44:04.016" v="3"/>
          <pc:sldLayoutMkLst>
            <pc:docMk/>
            <pc:sldMasterMk cId="1506757176" sldId="2147483774"/>
            <pc:sldLayoutMk cId="2352031336" sldId="2147483776"/>
          </pc:sldLayoutMkLst>
        </pc:sldLayoutChg>
        <pc:sldLayoutChg chg="add mod replId">
          <pc:chgData name="Guilette, Andrew" userId="S::amg465@txstate.edu::0bf3ccd5-7566-4016-93db-94be59738ec6" providerId="AD" clId="Web-{BB0A2C43-639C-49A0-93E6-9E86138A99C6}" dt="2022-05-02T02:44:04.016" v="3"/>
          <pc:sldLayoutMkLst>
            <pc:docMk/>
            <pc:sldMasterMk cId="1506757176" sldId="2147483774"/>
            <pc:sldLayoutMk cId="3377994540" sldId="2147483777"/>
          </pc:sldLayoutMkLst>
        </pc:sldLayoutChg>
        <pc:sldLayoutChg chg="add mod replId">
          <pc:chgData name="Guilette, Andrew" userId="S::amg465@txstate.edu::0bf3ccd5-7566-4016-93db-94be59738ec6" providerId="AD" clId="Web-{BB0A2C43-639C-49A0-93E6-9E86138A99C6}" dt="2022-05-02T02:44:04.016" v="3"/>
          <pc:sldLayoutMkLst>
            <pc:docMk/>
            <pc:sldMasterMk cId="1506757176" sldId="2147483774"/>
            <pc:sldLayoutMk cId="970987418" sldId="2147483778"/>
          </pc:sldLayoutMkLst>
        </pc:sldLayoutChg>
        <pc:sldLayoutChg chg="add mod replId">
          <pc:chgData name="Guilette, Andrew" userId="S::amg465@txstate.edu::0bf3ccd5-7566-4016-93db-94be59738ec6" providerId="AD" clId="Web-{BB0A2C43-639C-49A0-93E6-9E86138A99C6}" dt="2022-05-02T02:44:04.016" v="3"/>
          <pc:sldLayoutMkLst>
            <pc:docMk/>
            <pc:sldMasterMk cId="1506757176" sldId="2147483774"/>
            <pc:sldLayoutMk cId="1253921245" sldId="2147483779"/>
          </pc:sldLayoutMkLst>
        </pc:sldLayoutChg>
        <pc:sldLayoutChg chg="add mod replId">
          <pc:chgData name="Guilette, Andrew" userId="S::amg465@txstate.edu::0bf3ccd5-7566-4016-93db-94be59738ec6" providerId="AD" clId="Web-{BB0A2C43-639C-49A0-93E6-9E86138A99C6}" dt="2022-05-02T02:44:04.016" v="3"/>
          <pc:sldLayoutMkLst>
            <pc:docMk/>
            <pc:sldMasterMk cId="1506757176" sldId="2147483774"/>
            <pc:sldLayoutMk cId="4258216513" sldId="2147483780"/>
          </pc:sldLayoutMkLst>
        </pc:sldLayoutChg>
        <pc:sldLayoutChg chg="add mod replId">
          <pc:chgData name="Guilette, Andrew" userId="S::amg465@txstate.edu::0bf3ccd5-7566-4016-93db-94be59738ec6" providerId="AD" clId="Web-{BB0A2C43-639C-49A0-93E6-9E86138A99C6}" dt="2022-05-02T02:44:04.016" v="3"/>
          <pc:sldLayoutMkLst>
            <pc:docMk/>
            <pc:sldMasterMk cId="1506757176" sldId="2147483774"/>
            <pc:sldLayoutMk cId="1186002573" sldId="2147483781"/>
          </pc:sldLayoutMkLst>
        </pc:sldLayoutChg>
        <pc:sldLayoutChg chg="add mod replId">
          <pc:chgData name="Guilette, Andrew" userId="S::amg465@txstate.edu::0bf3ccd5-7566-4016-93db-94be59738ec6" providerId="AD" clId="Web-{BB0A2C43-639C-49A0-93E6-9E86138A99C6}" dt="2022-05-02T02:44:04.016" v="3"/>
          <pc:sldLayoutMkLst>
            <pc:docMk/>
            <pc:sldMasterMk cId="1506757176" sldId="2147483774"/>
            <pc:sldLayoutMk cId="118258244" sldId="2147483782"/>
          </pc:sldLayoutMkLst>
        </pc:sldLayoutChg>
        <pc:sldLayoutChg chg="add mod replId">
          <pc:chgData name="Guilette, Andrew" userId="S::amg465@txstate.edu::0bf3ccd5-7566-4016-93db-94be59738ec6" providerId="AD" clId="Web-{BB0A2C43-639C-49A0-93E6-9E86138A99C6}" dt="2022-05-02T02:44:04.016" v="3"/>
          <pc:sldLayoutMkLst>
            <pc:docMk/>
            <pc:sldMasterMk cId="1506757176" sldId="2147483774"/>
            <pc:sldLayoutMk cId="928056471" sldId="2147483783"/>
          </pc:sldLayoutMkLst>
        </pc:sldLayoutChg>
        <pc:sldLayoutChg chg="add mod replId">
          <pc:chgData name="Guilette, Andrew" userId="S::amg465@txstate.edu::0bf3ccd5-7566-4016-93db-94be59738ec6" providerId="AD" clId="Web-{BB0A2C43-639C-49A0-93E6-9E86138A99C6}" dt="2022-05-02T02:44:04.016" v="3"/>
          <pc:sldLayoutMkLst>
            <pc:docMk/>
            <pc:sldMasterMk cId="1506757176" sldId="2147483774"/>
            <pc:sldLayoutMk cId="2652833765" sldId="2147483784"/>
          </pc:sldLayoutMkLst>
        </pc:sldLayoutChg>
        <pc:sldLayoutChg chg="add mod replId">
          <pc:chgData name="Guilette, Andrew" userId="S::amg465@txstate.edu::0bf3ccd5-7566-4016-93db-94be59738ec6" providerId="AD" clId="Web-{BB0A2C43-639C-49A0-93E6-9E86138A99C6}" dt="2022-05-02T02:44:04.016" v="3"/>
          <pc:sldLayoutMkLst>
            <pc:docMk/>
            <pc:sldMasterMk cId="1506757176" sldId="2147483774"/>
            <pc:sldLayoutMk cId="2277151950" sldId="2147483785"/>
          </pc:sldLayoutMkLst>
        </pc:sldLayoutChg>
        <pc:sldLayoutChg chg="add mod replId">
          <pc:chgData name="Guilette, Andrew" userId="S::amg465@txstate.edu::0bf3ccd5-7566-4016-93db-94be59738ec6" providerId="AD" clId="Web-{BB0A2C43-639C-49A0-93E6-9E86138A99C6}" dt="2022-05-02T02:44:04.016" v="3"/>
          <pc:sldLayoutMkLst>
            <pc:docMk/>
            <pc:sldMasterMk cId="1506757176" sldId="2147483774"/>
            <pc:sldLayoutMk cId="3379942263" sldId="2147483786"/>
          </pc:sldLayoutMkLst>
        </pc:sldLayoutChg>
        <pc:sldLayoutChg chg="add mod replId">
          <pc:chgData name="Guilette, Andrew" userId="S::amg465@txstate.edu::0bf3ccd5-7566-4016-93db-94be59738ec6" providerId="AD" clId="Web-{BB0A2C43-639C-49A0-93E6-9E86138A99C6}" dt="2022-05-02T02:44:04.016" v="3"/>
          <pc:sldLayoutMkLst>
            <pc:docMk/>
            <pc:sldMasterMk cId="1506757176" sldId="2147483774"/>
            <pc:sldLayoutMk cId="958305364" sldId="2147483787"/>
          </pc:sldLayoutMkLst>
        </pc:sldLayoutChg>
        <pc:sldLayoutChg chg="add mod replId">
          <pc:chgData name="Guilette, Andrew" userId="S::amg465@txstate.edu::0bf3ccd5-7566-4016-93db-94be59738ec6" providerId="AD" clId="Web-{BB0A2C43-639C-49A0-93E6-9E86138A99C6}" dt="2022-05-02T02:44:04.016" v="3"/>
          <pc:sldLayoutMkLst>
            <pc:docMk/>
            <pc:sldMasterMk cId="1506757176" sldId="2147483774"/>
            <pc:sldLayoutMk cId="3177261296" sldId="2147483788"/>
          </pc:sldLayoutMkLst>
        </pc:sldLayoutChg>
        <pc:sldLayoutChg chg="add mod replId">
          <pc:chgData name="Guilette, Andrew" userId="S::amg465@txstate.edu::0bf3ccd5-7566-4016-93db-94be59738ec6" providerId="AD" clId="Web-{BB0A2C43-639C-49A0-93E6-9E86138A99C6}" dt="2022-05-02T02:44:04.016" v="3"/>
          <pc:sldLayoutMkLst>
            <pc:docMk/>
            <pc:sldMasterMk cId="1506757176" sldId="2147483774"/>
            <pc:sldLayoutMk cId="2870057172" sldId="2147483789"/>
          </pc:sldLayoutMkLst>
        </pc:sldLayoutChg>
        <pc:sldLayoutChg chg="add mod replId">
          <pc:chgData name="Guilette, Andrew" userId="S::amg465@txstate.edu::0bf3ccd5-7566-4016-93db-94be59738ec6" providerId="AD" clId="Web-{BB0A2C43-639C-49A0-93E6-9E86138A99C6}" dt="2022-05-02T02:44:04.016" v="3"/>
          <pc:sldLayoutMkLst>
            <pc:docMk/>
            <pc:sldMasterMk cId="1506757176" sldId="2147483774"/>
            <pc:sldLayoutMk cId="3331149861" sldId="2147483790"/>
          </pc:sldLayoutMkLst>
        </pc:sldLayoutChg>
        <pc:sldLayoutChg chg="add mod replId">
          <pc:chgData name="Guilette, Andrew" userId="S::amg465@txstate.edu::0bf3ccd5-7566-4016-93db-94be59738ec6" providerId="AD" clId="Web-{BB0A2C43-639C-49A0-93E6-9E86138A99C6}" dt="2022-05-02T02:44:04.016" v="3"/>
          <pc:sldLayoutMkLst>
            <pc:docMk/>
            <pc:sldMasterMk cId="1506757176" sldId="2147483774"/>
            <pc:sldLayoutMk cId="1466302390" sldId="2147483791"/>
          </pc:sldLayoutMkLst>
        </pc:sldLayoutChg>
      </pc:sldMasterChg>
    </pc:docChg>
  </pc:docChgLst>
  <pc:docChgLst>
    <pc:chgData name="Guilette, Andrew" userId="S::amg465@txstate.edu::0bf3ccd5-7566-4016-93db-94be59738ec6" providerId="AD" clId="Web-{AD52556B-0461-4599-AD44-CFC86FA7342F}"/>
    <pc:docChg chg="addSld delSld modSld">
      <pc:chgData name="Guilette, Andrew" userId="S::amg465@txstate.edu::0bf3ccd5-7566-4016-93db-94be59738ec6" providerId="AD" clId="Web-{AD52556B-0461-4599-AD44-CFC86FA7342F}" dt="2022-05-02T05:13:04.815" v="23"/>
      <pc:docMkLst>
        <pc:docMk/>
      </pc:docMkLst>
      <pc:sldChg chg="del">
        <pc:chgData name="Guilette, Andrew" userId="S::amg465@txstate.edu::0bf3ccd5-7566-4016-93db-94be59738ec6" providerId="AD" clId="Web-{AD52556B-0461-4599-AD44-CFC86FA7342F}" dt="2022-05-02T05:13:04.815" v="23"/>
        <pc:sldMkLst>
          <pc:docMk/>
          <pc:sldMk cId="1248953915" sldId="257"/>
        </pc:sldMkLst>
      </pc:sldChg>
      <pc:sldChg chg="addSp modSp">
        <pc:chgData name="Guilette, Andrew" userId="S::amg465@txstate.edu::0bf3ccd5-7566-4016-93db-94be59738ec6" providerId="AD" clId="Web-{AD52556B-0461-4599-AD44-CFC86FA7342F}" dt="2022-05-02T04:44:13.303" v="2" actId="14100"/>
        <pc:sldMkLst>
          <pc:docMk/>
          <pc:sldMk cId="3123080085" sldId="263"/>
        </pc:sldMkLst>
        <pc:spChg chg="add mod">
          <ac:chgData name="Guilette, Andrew" userId="S::amg465@txstate.edu::0bf3ccd5-7566-4016-93db-94be59738ec6" providerId="AD" clId="Web-{AD52556B-0461-4599-AD44-CFC86FA7342F}" dt="2022-05-02T04:44:13.303" v="2" actId="14100"/>
          <ac:spMkLst>
            <pc:docMk/>
            <pc:sldMk cId="3123080085" sldId="263"/>
            <ac:spMk id="5" creationId="{54DC7508-A99D-E68E-CA8C-07BF573F3629}"/>
          </ac:spMkLst>
        </pc:spChg>
      </pc:sldChg>
      <pc:sldChg chg="modSp mod setBg">
        <pc:chgData name="Guilette, Andrew" userId="S::amg465@txstate.edu::0bf3ccd5-7566-4016-93db-94be59738ec6" providerId="AD" clId="Web-{AD52556B-0461-4599-AD44-CFC86FA7342F}" dt="2022-05-02T05:12:59.190" v="22"/>
        <pc:sldMkLst>
          <pc:docMk/>
          <pc:sldMk cId="3562265279" sldId="266"/>
        </pc:sldMkLst>
        <pc:spChg chg="mod">
          <ac:chgData name="Guilette, Andrew" userId="S::amg465@txstate.edu::0bf3ccd5-7566-4016-93db-94be59738ec6" providerId="AD" clId="Web-{AD52556B-0461-4599-AD44-CFC86FA7342F}" dt="2022-05-02T05:12:59.190" v="22"/>
          <ac:spMkLst>
            <pc:docMk/>
            <pc:sldMk cId="3562265279" sldId="266"/>
            <ac:spMk id="2" creationId="{B1BE5042-90E0-404D-29C9-F3CEE87799DC}"/>
          </ac:spMkLst>
        </pc:spChg>
        <pc:spChg chg="mod">
          <ac:chgData name="Guilette, Andrew" userId="S::amg465@txstate.edu::0bf3ccd5-7566-4016-93db-94be59738ec6" providerId="AD" clId="Web-{AD52556B-0461-4599-AD44-CFC86FA7342F}" dt="2022-05-02T05:12:59.190" v="22"/>
          <ac:spMkLst>
            <pc:docMk/>
            <pc:sldMk cId="3562265279" sldId="266"/>
            <ac:spMk id="3" creationId="{C378E7D3-266F-107F-4D67-8A8D2D50881F}"/>
          </ac:spMkLst>
        </pc:spChg>
      </pc:sldChg>
      <pc:sldChg chg="addSp delSp modSp new">
        <pc:chgData name="Guilette, Andrew" userId="S::amg465@txstate.edu::0bf3ccd5-7566-4016-93db-94be59738ec6" providerId="AD" clId="Web-{AD52556B-0461-4599-AD44-CFC86FA7342F}" dt="2022-05-02T04:44:44.538" v="21"/>
        <pc:sldMkLst>
          <pc:docMk/>
          <pc:sldMk cId="1569895997" sldId="270"/>
        </pc:sldMkLst>
        <pc:spChg chg="mod">
          <ac:chgData name="Guilette, Andrew" userId="S::amg465@txstate.edu::0bf3ccd5-7566-4016-93db-94be59738ec6" providerId="AD" clId="Web-{AD52556B-0461-4599-AD44-CFC86FA7342F}" dt="2022-05-02T04:44:23.569" v="10" actId="20577"/>
          <ac:spMkLst>
            <pc:docMk/>
            <pc:sldMk cId="1569895997" sldId="270"/>
            <ac:spMk id="2" creationId="{B69D9F74-BDA4-0A80-858F-1E707E78C1BF}"/>
          </ac:spMkLst>
        </pc:spChg>
        <pc:spChg chg="mod">
          <ac:chgData name="Guilette, Andrew" userId="S::amg465@txstate.edu::0bf3ccd5-7566-4016-93db-94be59738ec6" providerId="AD" clId="Web-{AD52556B-0461-4599-AD44-CFC86FA7342F}" dt="2022-05-02T04:44:40.882" v="19" actId="20577"/>
          <ac:spMkLst>
            <pc:docMk/>
            <pc:sldMk cId="1569895997" sldId="270"/>
            <ac:spMk id="3" creationId="{84091625-CD13-5B7A-B1A3-632C673085E5}"/>
          </ac:spMkLst>
        </pc:spChg>
        <pc:spChg chg="add del mod">
          <ac:chgData name="Guilette, Andrew" userId="S::amg465@txstate.edu::0bf3ccd5-7566-4016-93db-94be59738ec6" providerId="AD" clId="Web-{AD52556B-0461-4599-AD44-CFC86FA7342F}" dt="2022-05-02T04:44:44.538" v="21"/>
          <ac:spMkLst>
            <pc:docMk/>
            <pc:sldMk cId="1569895997" sldId="270"/>
            <ac:spMk id="4" creationId="{E534B188-1420-2C69-8EDD-C26C79C7C1AE}"/>
          </ac:spMkLst>
        </pc:spChg>
      </pc:sldChg>
    </pc:docChg>
  </pc:docChgLst>
  <pc:docChgLst>
    <pc:chgData name="Guilette, Andrew" userId="S::amg465@txstate.edu::0bf3ccd5-7566-4016-93db-94be59738ec6" providerId="AD" clId="Web-{0268F80B-FE69-469F-B167-4B387DA74A01}"/>
    <pc:docChg chg="modSld">
      <pc:chgData name="Guilette, Andrew" userId="S::amg465@txstate.edu::0bf3ccd5-7566-4016-93db-94be59738ec6" providerId="AD" clId="Web-{0268F80B-FE69-469F-B167-4B387DA74A01}" dt="2022-05-02T06:49:02.996" v="16" actId="20577"/>
      <pc:docMkLst>
        <pc:docMk/>
      </pc:docMkLst>
      <pc:sldChg chg="modSp">
        <pc:chgData name="Guilette, Andrew" userId="S::amg465@txstate.edu::0bf3ccd5-7566-4016-93db-94be59738ec6" providerId="AD" clId="Web-{0268F80B-FE69-469F-B167-4B387DA74A01}" dt="2022-05-02T06:45:39.723" v="10" actId="20577"/>
        <pc:sldMkLst>
          <pc:docMk/>
          <pc:sldMk cId="1736183305" sldId="264"/>
        </pc:sldMkLst>
        <pc:spChg chg="mod">
          <ac:chgData name="Guilette, Andrew" userId="S::amg465@txstate.edu::0bf3ccd5-7566-4016-93db-94be59738ec6" providerId="AD" clId="Web-{0268F80B-FE69-469F-B167-4B387DA74A01}" dt="2022-05-02T06:45:39.723" v="10" actId="20577"/>
          <ac:spMkLst>
            <pc:docMk/>
            <pc:sldMk cId="1736183305" sldId="264"/>
            <ac:spMk id="9" creationId="{8CF4324D-B444-4CBF-7968-E7591A66BE9E}"/>
          </ac:spMkLst>
        </pc:spChg>
      </pc:sldChg>
      <pc:sldChg chg="modSp">
        <pc:chgData name="Guilette, Andrew" userId="S::amg465@txstate.edu::0bf3ccd5-7566-4016-93db-94be59738ec6" providerId="AD" clId="Web-{0268F80B-FE69-469F-B167-4B387DA74A01}" dt="2022-05-02T06:49:02.996" v="16" actId="20577"/>
        <pc:sldMkLst>
          <pc:docMk/>
          <pc:sldMk cId="3995253974" sldId="269"/>
        </pc:sldMkLst>
        <pc:spChg chg="mod">
          <ac:chgData name="Guilette, Andrew" userId="S::amg465@txstate.edu::0bf3ccd5-7566-4016-93db-94be59738ec6" providerId="AD" clId="Web-{0268F80B-FE69-469F-B167-4B387DA74A01}" dt="2022-05-02T06:49:02.996" v="16" actId="20577"/>
          <ac:spMkLst>
            <pc:docMk/>
            <pc:sldMk cId="3995253974" sldId="269"/>
            <ac:spMk id="3" creationId="{561FAE9D-0871-218A-93D6-0C949D038069}"/>
          </ac:spMkLst>
        </pc:spChg>
      </pc:sldChg>
    </pc:docChg>
  </pc:docChgLst>
  <pc:docChgLst>
    <pc:chgData name="Thormann, Lucas I" userId="S::lit8@txstate.edu::95f64314-9995-4615-937c-69d7c06f14d6" providerId="AD" clId="Web-{98A0826C-401D-4538-BD25-F7EC8B8B66D2}"/>
    <pc:docChg chg="modSld">
      <pc:chgData name="Thormann, Lucas I" userId="S::lit8@txstate.edu::95f64314-9995-4615-937c-69d7c06f14d6" providerId="AD" clId="Web-{98A0826C-401D-4538-BD25-F7EC8B8B66D2}" dt="2022-05-02T06:53:14.988" v="349" actId="1076"/>
      <pc:docMkLst>
        <pc:docMk/>
      </pc:docMkLst>
      <pc:sldChg chg="modSp">
        <pc:chgData name="Thormann, Lucas I" userId="S::lit8@txstate.edu::95f64314-9995-4615-937c-69d7c06f14d6" providerId="AD" clId="Web-{98A0826C-401D-4538-BD25-F7EC8B8B66D2}" dt="2022-05-02T06:33:52.730" v="235" actId="20577"/>
        <pc:sldMkLst>
          <pc:docMk/>
          <pc:sldMk cId="1663316893" sldId="258"/>
        </pc:sldMkLst>
        <pc:spChg chg="mod">
          <ac:chgData name="Thormann, Lucas I" userId="S::lit8@txstate.edu::95f64314-9995-4615-937c-69d7c06f14d6" providerId="AD" clId="Web-{98A0826C-401D-4538-BD25-F7EC8B8B66D2}" dt="2022-05-02T06:33:52.730" v="235" actId="20577"/>
          <ac:spMkLst>
            <pc:docMk/>
            <pc:sldMk cId="1663316893" sldId="258"/>
            <ac:spMk id="10" creationId="{B61A3194-B664-553E-9F2E-983AEAC16964}"/>
          </ac:spMkLst>
        </pc:spChg>
      </pc:sldChg>
      <pc:sldChg chg="modSp">
        <pc:chgData name="Thormann, Lucas I" userId="S::lit8@txstate.edu::95f64314-9995-4615-937c-69d7c06f14d6" providerId="AD" clId="Web-{98A0826C-401D-4538-BD25-F7EC8B8B66D2}" dt="2022-05-02T06:34:27.340" v="238" actId="20577"/>
        <pc:sldMkLst>
          <pc:docMk/>
          <pc:sldMk cId="687939150" sldId="259"/>
        </pc:sldMkLst>
        <pc:spChg chg="mod">
          <ac:chgData name="Thormann, Lucas I" userId="S::lit8@txstate.edu::95f64314-9995-4615-937c-69d7c06f14d6" providerId="AD" clId="Web-{98A0826C-401D-4538-BD25-F7EC8B8B66D2}" dt="2022-05-02T06:34:27.340" v="238" actId="20577"/>
          <ac:spMkLst>
            <pc:docMk/>
            <pc:sldMk cId="687939150" sldId="259"/>
            <ac:spMk id="3" creationId="{70D466C4-B504-29C8-58A2-33D59E268927}"/>
          </ac:spMkLst>
        </pc:spChg>
      </pc:sldChg>
      <pc:sldChg chg="addSp modSp">
        <pc:chgData name="Thormann, Lucas I" userId="S::lit8@txstate.edu::95f64314-9995-4615-937c-69d7c06f14d6" providerId="AD" clId="Web-{98A0826C-401D-4538-BD25-F7EC8B8B66D2}" dt="2022-05-02T06:24:56.357" v="229" actId="20577"/>
        <pc:sldMkLst>
          <pc:docMk/>
          <pc:sldMk cId="1736183305" sldId="264"/>
        </pc:sldMkLst>
        <pc:spChg chg="mod">
          <ac:chgData name="Thormann, Lucas I" userId="S::lit8@txstate.edu::95f64314-9995-4615-937c-69d7c06f14d6" providerId="AD" clId="Web-{98A0826C-401D-4538-BD25-F7EC8B8B66D2}" dt="2022-05-02T06:21:59.024" v="219" actId="1076"/>
          <ac:spMkLst>
            <pc:docMk/>
            <pc:sldMk cId="1736183305" sldId="264"/>
            <ac:spMk id="3" creationId="{F1CA24A9-7C65-EFE7-ACE5-F6DEF4BFB1EC}"/>
          </ac:spMkLst>
        </pc:spChg>
        <pc:spChg chg="add mod">
          <ac:chgData name="Thormann, Lucas I" userId="S::lit8@txstate.edu::95f64314-9995-4615-937c-69d7c06f14d6" providerId="AD" clId="Web-{98A0826C-401D-4538-BD25-F7EC8B8B66D2}" dt="2022-05-02T06:13:56.485" v="71" actId="1076"/>
          <ac:spMkLst>
            <pc:docMk/>
            <pc:sldMk cId="1736183305" sldId="264"/>
            <ac:spMk id="4" creationId="{CF1D89D1-38D2-14A4-3E93-708D8B72DBA0}"/>
          </ac:spMkLst>
        </pc:spChg>
        <pc:spChg chg="mod">
          <ac:chgData name="Thormann, Lucas I" userId="S::lit8@txstate.edu::95f64314-9995-4615-937c-69d7c06f14d6" providerId="AD" clId="Web-{98A0826C-401D-4538-BD25-F7EC8B8B66D2}" dt="2022-05-02T06:23:14.745" v="224" actId="1076"/>
          <ac:spMkLst>
            <pc:docMk/>
            <pc:sldMk cId="1736183305" sldId="264"/>
            <ac:spMk id="5" creationId="{3426D844-F6EF-C5CC-B38B-48AC7CED6FC2}"/>
          </ac:spMkLst>
        </pc:spChg>
        <pc:spChg chg="add mod">
          <ac:chgData name="Thormann, Lucas I" userId="S::lit8@txstate.edu::95f64314-9995-4615-937c-69d7c06f14d6" providerId="AD" clId="Web-{98A0826C-401D-4538-BD25-F7EC8B8B66D2}" dt="2022-05-02T06:24:56.357" v="229" actId="20577"/>
          <ac:spMkLst>
            <pc:docMk/>
            <pc:sldMk cId="1736183305" sldId="264"/>
            <ac:spMk id="6" creationId="{AD269AA5-06B8-2CD0-4134-C7061FB2BC6A}"/>
          </ac:spMkLst>
        </pc:spChg>
        <pc:spChg chg="mod">
          <ac:chgData name="Thormann, Lucas I" userId="S::lit8@txstate.edu::95f64314-9995-4615-937c-69d7c06f14d6" providerId="AD" clId="Web-{98A0826C-401D-4538-BD25-F7EC8B8B66D2}" dt="2022-05-02T06:22:26.150" v="221" actId="1076"/>
          <ac:spMkLst>
            <pc:docMk/>
            <pc:sldMk cId="1736183305" sldId="264"/>
            <ac:spMk id="7" creationId="{6AC69AAE-CBCE-52B3-A172-F2CD8D04EB52}"/>
          </ac:spMkLst>
        </pc:spChg>
        <pc:spChg chg="mod">
          <ac:chgData name="Thormann, Lucas I" userId="S::lit8@txstate.edu::95f64314-9995-4615-937c-69d7c06f14d6" providerId="AD" clId="Web-{98A0826C-401D-4538-BD25-F7EC8B8B66D2}" dt="2022-05-02T06:23:21.604" v="225" actId="1076"/>
          <ac:spMkLst>
            <pc:docMk/>
            <pc:sldMk cId="1736183305" sldId="264"/>
            <ac:spMk id="9" creationId="{8CF4324D-B444-4CBF-7968-E7591A66BE9E}"/>
          </ac:spMkLst>
        </pc:spChg>
        <pc:spChg chg="mod">
          <ac:chgData name="Thormann, Lucas I" userId="S::lit8@txstate.edu::95f64314-9995-4615-937c-69d7c06f14d6" providerId="AD" clId="Web-{98A0826C-401D-4538-BD25-F7EC8B8B66D2}" dt="2022-05-02T06:16:34.855" v="131" actId="1076"/>
          <ac:spMkLst>
            <pc:docMk/>
            <pc:sldMk cId="1736183305" sldId="264"/>
            <ac:spMk id="11" creationId="{7080CC04-87CC-FC4A-8DE2-33A119BF2C80}"/>
          </ac:spMkLst>
        </pc:spChg>
        <pc:spChg chg="mod">
          <ac:chgData name="Thormann, Lucas I" userId="S::lit8@txstate.edu::95f64314-9995-4615-937c-69d7c06f14d6" providerId="AD" clId="Web-{98A0826C-401D-4538-BD25-F7EC8B8B66D2}" dt="2022-05-02T06:22:51.822" v="223" actId="1076"/>
          <ac:spMkLst>
            <pc:docMk/>
            <pc:sldMk cId="1736183305" sldId="264"/>
            <ac:spMk id="12" creationId="{BDCA1FDC-3991-756A-ACE6-8F27C6F3DA68}"/>
          </ac:spMkLst>
        </pc:spChg>
      </pc:sldChg>
      <pc:sldChg chg="addSp delSp modSp">
        <pc:chgData name="Thormann, Lucas I" userId="S::lit8@txstate.edu::95f64314-9995-4615-937c-69d7c06f14d6" providerId="AD" clId="Web-{98A0826C-401D-4538-BD25-F7EC8B8B66D2}" dt="2022-05-02T06:53:14.988" v="349" actId="1076"/>
        <pc:sldMkLst>
          <pc:docMk/>
          <pc:sldMk cId="3995253974" sldId="269"/>
        </pc:sldMkLst>
        <pc:spChg chg="mod">
          <ac:chgData name="Thormann, Lucas I" userId="S::lit8@txstate.edu::95f64314-9995-4615-937c-69d7c06f14d6" providerId="AD" clId="Web-{98A0826C-401D-4538-BD25-F7EC8B8B66D2}" dt="2022-05-02T06:53:08.988" v="348" actId="20577"/>
          <ac:spMkLst>
            <pc:docMk/>
            <pc:sldMk cId="3995253974" sldId="269"/>
            <ac:spMk id="3" creationId="{561FAE9D-0871-218A-93D6-0C949D038069}"/>
          </ac:spMkLst>
        </pc:spChg>
        <pc:picChg chg="del">
          <ac:chgData name="Thormann, Lucas I" userId="S::lit8@txstate.edu::95f64314-9995-4615-937c-69d7c06f14d6" providerId="AD" clId="Web-{98A0826C-401D-4538-BD25-F7EC8B8B66D2}" dt="2022-05-02T06:52:02.236" v="339"/>
          <ac:picMkLst>
            <pc:docMk/>
            <pc:sldMk cId="3995253974" sldId="269"/>
            <ac:picMk id="4" creationId="{C40FC1E7-6E0E-8015-0AC4-B38DF71F6BE8}"/>
          </ac:picMkLst>
        </pc:picChg>
        <pc:picChg chg="add mod">
          <ac:chgData name="Thormann, Lucas I" userId="S::lit8@txstate.edu::95f64314-9995-4615-937c-69d7c06f14d6" providerId="AD" clId="Web-{98A0826C-401D-4538-BD25-F7EC8B8B66D2}" dt="2022-05-02T06:53:14.988" v="349" actId="1076"/>
          <ac:picMkLst>
            <pc:docMk/>
            <pc:sldMk cId="3995253974" sldId="269"/>
            <ac:picMk id="5" creationId="{E69A03B9-F646-CA18-DFB1-3664F1A52DD2}"/>
          </ac:picMkLst>
        </pc:picChg>
      </pc:sldChg>
      <pc:sldChg chg="modSp">
        <pc:chgData name="Thormann, Lucas I" userId="S::lit8@txstate.edu::95f64314-9995-4615-937c-69d7c06f14d6" providerId="AD" clId="Web-{98A0826C-401D-4538-BD25-F7EC8B8B66D2}" dt="2022-05-02T06:44:45.972" v="258" actId="20577"/>
        <pc:sldMkLst>
          <pc:docMk/>
          <pc:sldMk cId="1569895997" sldId="270"/>
        </pc:sldMkLst>
        <pc:spChg chg="mod">
          <ac:chgData name="Thormann, Lucas I" userId="S::lit8@txstate.edu::95f64314-9995-4615-937c-69d7c06f14d6" providerId="AD" clId="Web-{98A0826C-401D-4538-BD25-F7EC8B8B66D2}" dt="2022-05-02T06:44:45.972" v="258" actId="20577"/>
          <ac:spMkLst>
            <pc:docMk/>
            <pc:sldMk cId="1569895997" sldId="270"/>
            <ac:spMk id="3" creationId="{84091625-CD13-5B7A-B1A3-632C673085E5}"/>
          </ac:spMkLst>
        </pc:spChg>
      </pc:sldChg>
      <pc:sldChg chg="modSp">
        <pc:chgData name="Thormann, Lucas I" userId="S::lit8@txstate.edu::95f64314-9995-4615-937c-69d7c06f14d6" providerId="AD" clId="Web-{98A0826C-401D-4538-BD25-F7EC8B8B66D2}" dt="2022-05-02T06:13:34.952" v="67" actId="20577"/>
        <pc:sldMkLst>
          <pc:docMk/>
          <pc:sldMk cId="4118952647" sldId="272"/>
        </pc:sldMkLst>
        <pc:spChg chg="mod">
          <ac:chgData name="Thormann, Lucas I" userId="S::lit8@txstate.edu::95f64314-9995-4615-937c-69d7c06f14d6" providerId="AD" clId="Web-{98A0826C-401D-4538-BD25-F7EC8B8B66D2}" dt="2022-05-02T06:13:34.952" v="67" actId="20577"/>
          <ac:spMkLst>
            <pc:docMk/>
            <pc:sldMk cId="4118952647" sldId="272"/>
            <ac:spMk id="3" creationId="{7B1C99E9-310F-6FC1-9279-CF5FCDB075DE}"/>
          </ac:spMkLst>
        </pc:spChg>
      </pc:sldChg>
    </pc:docChg>
  </pc:docChgLst>
  <pc:docChgLst>
    <pc:chgData name="Thormann, Lucas I" userId="S::lit8@txstate.edu::95f64314-9995-4615-937c-69d7c06f14d6" providerId="AD" clId="Web-{93E686B5-634A-4BE5-A73E-711B65FFF038}"/>
    <pc:docChg chg="addSld modSld">
      <pc:chgData name="Thormann, Lucas I" userId="S::lit8@txstate.edu::95f64314-9995-4615-937c-69d7c06f14d6" providerId="AD" clId="Web-{93E686B5-634A-4BE5-A73E-711B65FFF038}" dt="2022-05-02T06:11:10.695" v="1555" actId="20577"/>
      <pc:docMkLst>
        <pc:docMk/>
      </pc:docMkLst>
      <pc:sldChg chg="addSp delSp modSp">
        <pc:chgData name="Thormann, Lucas I" userId="S::lit8@txstate.edu::95f64314-9995-4615-937c-69d7c06f14d6" providerId="AD" clId="Web-{93E686B5-634A-4BE5-A73E-711B65FFF038}" dt="2022-05-02T06:04:18.988" v="1181" actId="1076"/>
        <pc:sldMkLst>
          <pc:docMk/>
          <pc:sldMk cId="1663316893" sldId="258"/>
        </pc:sldMkLst>
        <pc:spChg chg="mod">
          <ac:chgData name="Thormann, Lucas I" userId="S::lit8@txstate.edu::95f64314-9995-4615-937c-69d7c06f14d6" providerId="AD" clId="Web-{93E686B5-634A-4BE5-A73E-711B65FFF038}" dt="2022-05-02T05:49:30.238" v="737" actId="20577"/>
          <ac:spMkLst>
            <pc:docMk/>
            <pc:sldMk cId="1663316893" sldId="258"/>
            <ac:spMk id="2" creationId="{CEEECA6C-11A1-8EFF-E3B9-E21638DB8067}"/>
          </ac:spMkLst>
        </pc:spChg>
        <pc:spChg chg="mod">
          <ac:chgData name="Thormann, Lucas I" userId="S::lit8@txstate.edu::95f64314-9995-4615-937c-69d7c06f14d6" providerId="AD" clId="Web-{93E686B5-634A-4BE5-A73E-711B65FFF038}" dt="2022-05-02T06:01:35.337" v="1154" actId="20577"/>
          <ac:spMkLst>
            <pc:docMk/>
            <pc:sldMk cId="1663316893" sldId="258"/>
            <ac:spMk id="10" creationId="{B61A3194-B664-553E-9F2E-983AEAC16964}"/>
          </ac:spMkLst>
        </pc:spChg>
        <pc:picChg chg="add mod">
          <ac:chgData name="Thormann, Lucas I" userId="S::lit8@txstate.edu::95f64314-9995-4615-937c-69d7c06f14d6" providerId="AD" clId="Web-{93E686B5-634A-4BE5-A73E-711B65FFF038}" dt="2022-05-02T06:04:16.707" v="1180" actId="1076"/>
          <ac:picMkLst>
            <pc:docMk/>
            <pc:sldMk cId="1663316893" sldId="258"/>
            <ac:picMk id="3" creationId="{2AF6BCF6-37BC-DB55-8701-E21BFFFB8B3F}"/>
          </ac:picMkLst>
        </pc:picChg>
        <pc:picChg chg="del mod">
          <ac:chgData name="Thormann, Lucas I" userId="S::lit8@txstate.edu::95f64314-9995-4615-937c-69d7c06f14d6" providerId="AD" clId="Web-{93E686B5-634A-4BE5-A73E-711B65FFF038}" dt="2022-05-02T06:01:43.494" v="1155"/>
          <ac:picMkLst>
            <pc:docMk/>
            <pc:sldMk cId="1663316893" sldId="258"/>
            <ac:picMk id="4" creationId="{187DFC9F-3F12-3EFB-614E-BCDC5FFB85F1}"/>
          </ac:picMkLst>
        </pc:picChg>
        <pc:picChg chg="add mod">
          <ac:chgData name="Thormann, Lucas I" userId="S::lit8@txstate.edu::95f64314-9995-4615-937c-69d7c06f14d6" providerId="AD" clId="Web-{93E686B5-634A-4BE5-A73E-711B65FFF038}" dt="2022-05-02T06:04:18.988" v="1181" actId="1076"/>
          <ac:picMkLst>
            <pc:docMk/>
            <pc:sldMk cId="1663316893" sldId="258"/>
            <ac:picMk id="5" creationId="{D92B2C69-A3D8-F97F-FFF8-E616C09FAC82}"/>
          </ac:picMkLst>
        </pc:picChg>
      </pc:sldChg>
      <pc:sldChg chg="modSp">
        <pc:chgData name="Thormann, Lucas I" userId="S::lit8@txstate.edu::95f64314-9995-4615-937c-69d7c06f14d6" providerId="AD" clId="Web-{93E686B5-634A-4BE5-A73E-711B65FFF038}" dt="2022-05-02T05:38:48.143" v="506" actId="20577"/>
        <pc:sldMkLst>
          <pc:docMk/>
          <pc:sldMk cId="66878359" sldId="260"/>
        </pc:sldMkLst>
        <pc:spChg chg="mod">
          <ac:chgData name="Thormann, Lucas I" userId="S::lit8@txstate.edu::95f64314-9995-4615-937c-69d7c06f14d6" providerId="AD" clId="Web-{93E686B5-634A-4BE5-A73E-711B65FFF038}" dt="2022-05-02T05:38:48.143" v="506" actId="20577"/>
          <ac:spMkLst>
            <pc:docMk/>
            <pc:sldMk cId="66878359" sldId="260"/>
            <ac:spMk id="3" creationId="{D52A909F-3FB8-C6D0-6ADF-00FD427DC22E}"/>
          </ac:spMkLst>
        </pc:spChg>
      </pc:sldChg>
      <pc:sldChg chg="modSp">
        <pc:chgData name="Thormann, Lucas I" userId="S::lit8@txstate.edu::95f64314-9995-4615-937c-69d7c06f14d6" providerId="AD" clId="Web-{93E686B5-634A-4BE5-A73E-711B65FFF038}" dt="2022-05-02T05:38:28.017" v="495" actId="20577"/>
        <pc:sldMkLst>
          <pc:docMk/>
          <pc:sldMk cId="3813369833" sldId="265"/>
        </pc:sldMkLst>
        <pc:spChg chg="mod">
          <ac:chgData name="Thormann, Lucas I" userId="S::lit8@txstate.edu::95f64314-9995-4615-937c-69d7c06f14d6" providerId="AD" clId="Web-{93E686B5-634A-4BE5-A73E-711B65FFF038}" dt="2022-05-02T05:38:28.017" v="495" actId="20577"/>
          <ac:spMkLst>
            <pc:docMk/>
            <pc:sldMk cId="3813369833" sldId="265"/>
            <ac:spMk id="3" creationId="{25CFB598-3C19-D5EE-1ADE-2D5D57A5E92D}"/>
          </ac:spMkLst>
        </pc:spChg>
      </pc:sldChg>
      <pc:sldChg chg="modSp">
        <pc:chgData name="Thormann, Lucas I" userId="S::lit8@txstate.edu::95f64314-9995-4615-937c-69d7c06f14d6" providerId="AD" clId="Web-{93E686B5-634A-4BE5-A73E-711B65FFF038}" dt="2022-05-02T05:55:35.202" v="884" actId="1076"/>
        <pc:sldMkLst>
          <pc:docMk/>
          <pc:sldMk cId="3562265279" sldId="266"/>
        </pc:sldMkLst>
        <pc:spChg chg="mod">
          <ac:chgData name="Thormann, Lucas I" userId="S::lit8@txstate.edu::95f64314-9995-4615-937c-69d7c06f14d6" providerId="AD" clId="Web-{93E686B5-634A-4BE5-A73E-711B65FFF038}" dt="2022-05-02T05:55:35.202" v="884" actId="1076"/>
          <ac:spMkLst>
            <pc:docMk/>
            <pc:sldMk cId="3562265279" sldId="266"/>
            <ac:spMk id="3" creationId="{C378E7D3-266F-107F-4D67-8A8D2D50881F}"/>
          </ac:spMkLst>
        </pc:spChg>
      </pc:sldChg>
      <pc:sldChg chg="modSp">
        <pc:chgData name="Thormann, Lucas I" userId="S::lit8@txstate.edu::95f64314-9995-4615-937c-69d7c06f14d6" providerId="AD" clId="Web-{93E686B5-634A-4BE5-A73E-711B65FFF038}" dt="2022-05-02T05:40:53.870" v="536" actId="20577"/>
        <pc:sldMkLst>
          <pc:docMk/>
          <pc:sldMk cId="2695914149" sldId="267"/>
        </pc:sldMkLst>
        <pc:spChg chg="mod">
          <ac:chgData name="Thormann, Lucas I" userId="S::lit8@txstate.edu::95f64314-9995-4615-937c-69d7c06f14d6" providerId="AD" clId="Web-{93E686B5-634A-4BE5-A73E-711B65FFF038}" dt="2022-05-02T05:40:53.870" v="536" actId="20577"/>
          <ac:spMkLst>
            <pc:docMk/>
            <pc:sldMk cId="2695914149" sldId="267"/>
            <ac:spMk id="3" creationId="{9D787704-F5E9-2B21-0F58-200E710B86C8}"/>
          </ac:spMkLst>
        </pc:spChg>
      </pc:sldChg>
      <pc:sldChg chg="modSp">
        <pc:chgData name="Thormann, Lucas I" userId="S::lit8@txstate.edu::95f64314-9995-4615-937c-69d7c06f14d6" providerId="AD" clId="Web-{93E686B5-634A-4BE5-A73E-711B65FFF038}" dt="2022-05-02T05:49:15.143" v="732" actId="20577"/>
        <pc:sldMkLst>
          <pc:docMk/>
          <pc:sldMk cId="1864984687" sldId="268"/>
        </pc:sldMkLst>
        <pc:spChg chg="mod">
          <ac:chgData name="Thormann, Lucas I" userId="S::lit8@txstate.edu::95f64314-9995-4615-937c-69d7c06f14d6" providerId="AD" clId="Web-{93E686B5-634A-4BE5-A73E-711B65FFF038}" dt="2022-05-02T05:49:15.143" v="732" actId="20577"/>
          <ac:spMkLst>
            <pc:docMk/>
            <pc:sldMk cId="1864984687" sldId="268"/>
            <ac:spMk id="7" creationId="{6F67D7B0-6C82-AA00-3040-A2EE5C57C6AA}"/>
          </ac:spMkLst>
        </pc:spChg>
      </pc:sldChg>
      <pc:sldChg chg="modSp">
        <pc:chgData name="Thormann, Lucas I" userId="S::lit8@txstate.edu::95f64314-9995-4615-937c-69d7c06f14d6" providerId="AD" clId="Web-{93E686B5-634A-4BE5-A73E-711B65FFF038}" dt="2022-05-02T06:11:10.695" v="1555" actId="20577"/>
        <pc:sldMkLst>
          <pc:docMk/>
          <pc:sldMk cId="3995253974" sldId="269"/>
        </pc:sldMkLst>
        <pc:spChg chg="mod">
          <ac:chgData name="Thormann, Lucas I" userId="S::lit8@txstate.edu::95f64314-9995-4615-937c-69d7c06f14d6" providerId="AD" clId="Web-{93E686B5-634A-4BE5-A73E-711B65FFF038}" dt="2022-05-02T06:11:10.695" v="1555" actId="20577"/>
          <ac:spMkLst>
            <pc:docMk/>
            <pc:sldMk cId="3995253974" sldId="269"/>
            <ac:spMk id="3" creationId="{561FAE9D-0871-218A-93D6-0C949D038069}"/>
          </ac:spMkLst>
        </pc:spChg>
      </pc:sldChg>
      <pc:sldChg chg="modSp">
        <pc:chgData name="Thormann, Lucas I" userId="S::lit8@txstate.edu::95f64314-9995-4615-937c-69d7c06f14d6" providerId="AD" clId="Web-{93E686B5-634A-4BE5-A73E-711B65FFF038}" dt="2022-05-02T05:39:21.098" v="513" actId="20577"/>
        <pc:sldMkLst>
          <pc:docMk/>
          <pc:sldMk cId="1377903547" sldId="271"/>
        </pc:sldMkLst>
        <pc:spChg chg="mod">
          <ac:chgData name="Thormann, Lucas I" userId="S::lit8@txstate.edu::95f64314-9995-4615-937c-69d7c06f14d6" providerId="AD" clId="Web-{93E686B5-634A-4BE5-A73E-711B65FFF038}" dt="2022-05-02T05:39:21.098" v="513" actId="20577"/>
          <ac:spMkLst>
            <pc:docMk/>
            <pc:sldMk cId="1377903547" sldId="271"/>
            <ac:spMk id="3" creationId="{39D3582C-98B0-1BAF-3476-0A2F17A2D35D}"/>
          </ac:spMkLst>
        </pc:spChg>
      </pc:sldChg>
      <pc:sldChg chg="addSp modSp new mod setBg">
        <pc:chgData name="Thormann, Lucas I" userId="S::lit8@txstate.edu::95f64314-9995-4615-937c-69d7c06f14d6" providerId="AD" clId="Web-{93E686B5-634A-4BE5-A73E-711B65FFF038}" dt="2022-05-02T06:10:12.217" v="1531" actId="20577"/>
        <pc:sldMkLst>
          <pc:docMk/>
          <pc:sldMk cId="4118952647" sldId="272"/>
        </pc:sldMkLst>
        <pc:spChg chg="mod">
          <ac:chgData name="Thormann, Lucas I" userId="S::lit8@txstate.edu::95f64314-9995-4615-937c-69d7c06f14d6" providerId="AD" clId="Web-{93E686B5-634A-4BE5-A73E-711B65FFF038}" dt="2022-05-02T06:09:08.335" v="1497"/>
          <ac:spMkLst>
            <pc:docMk/>
            <pc:sldMk cId="4118952647" sldId="272"/>
            <ac:spMk id="2" creationId="{24AD01BC-8E78-A522-91B0-D7E8EBBE1B75}"/>
          </ac:spMkLst>
        </pc:spChg>
        <pc:spChg chg="mod">
          <ac:chgData name="Thormann, Lucas I" userId="S::lit8@txstate.edu::95f64314-9995-4615-937c-69d7c06f14d6" providerId="AD" clId="Web-{93E686B5-634A-4BE5-A73E-711B65FFF038}" dt="2022-05-02T06:10:12.217" v="1531" actId="20577"/>
          <ac:spMkLst>
            <pc:docMk/>
            <pc:sldMk cId="4118952647" sldId="272"/>
            <ac:spMk id="3" creationId="{7B1C99E9-310F-6FC1-9279-CF5FCDB075DE}"/>
          </ac:spMkLst>
        </pc:spChg>
        <pc:picChg chg="add mod">
          <ac:chgData name="Thormann, Lucas I" userId="S::lit8@txstate.edu::95f64314-9995-4615-937c-69d7c06f14d6" providerId="AD" clId="Web-{93E686B5-634A-4BE5-A73E-711B65FFF038}" dt="2022-05-02T06:09:11.742" v="1498" actId="1076"/>
          <ac:picMkLst>
            <pc:docMk/>
            <pc:sldMk cId="4118952647" sldId="272"/>
            <ac:picMk id="4" creationId="{A39934E3-FEBF-3C72-EB52-020F857785D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25122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52833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77151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379942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58305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77261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70057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31149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66302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52031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77994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70987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5392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5/2/2022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58216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8600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8258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28056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1506757176"/>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nourajo/quantum-computing-companies-stock-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9">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15B9CC8-608B-4ED4-A44E-CA0F602873F2}"/>
              </a:ext>
            </a:extLst>
          </p:cNvPr>
          <p:cNvSpPr>
            <a:spLocks noGrp="1"/>
          </p:cNvSpPr>
          <p:nvPr>
            <p:ph type="subTitle" idx="1"/>
          </p:nvPr>
        </p:nvSpPr>
        <p:spPr>
          <a:xfrm>
            <a:off x="1154955" y="1266958"/>
            <a:ext cx="2904124" cy="4528457"/>
          </a:xfrm>
        </p:spPr>
        <p:txBody>
          <a:bodyPr vert="horz" lIns="91440" tIns="45720" rIns="91440" bIns="45720" rtlCol="0" anchor="ctr">
            <a:normAutofit/>
          </a:bodyPr>
          <a:lstStyle/>
          <a:p>
            <a:pPr algn="r"/>
            <a:r>
              <a:rPr lang="en-US">
                <a:solidFill>
                  <a:schemeClr val="tx2"/>
                </a:solidFill>
                <a:cs typeface="Calibri"/>
              </a:rPr>
              <a:t>Andrew Guilette, Lucas Thormann</a:t>
            </a:r>
            <a:endParaRPr lang="en-US">
              <a:solidFill>
                <a:schemeClr val="tx2"/>
              </a:solidFill>
            </a:endParaRPr>
          </a:p>
        </p:txBody>
      </p:sp>
      <p:sp>
        <p:nvSpPr>
          <p:cNvPr id="2" name="Title 1">
            <a:extLst>
              <a:ext uri="{FF2B5EF4-FFF2-40B4-BE49-F238E27FC236}">
                <a16:creationId xmlns:a16="http://schemas.microsoft.com/office/drawing/2014/main" id="{C173C3E8-8D55-4F5D-985C-780B5818448C}"/>
              </a:ext>
            </a:extLst>
          </p:cNvPr>
          <p:cNvSpPr>
            <a:spLocks noGrp="1"/>
          </p:cNvSpPr>
          <p:nvPr>
            <p:ph type="ctrTitle"/>
          </p:nvPr>
        </p:nvSpPr>
        <p:spPr>
          <a:xfrm>
            <a:off x="4654295" y="1266958"/>
            <a:ext cx="6808362" cy="4528457"/>
          </a:xfrm>
        </p:spPr>
        <p:txBody>
          <a:bodyPr anchor="ctr">
            <a:normAutofit/>
          </a:bodyPr>
          <a:lstStyle/>
          <a:p>
            <a:r>
              <a:rPr lang="en-US">
                <a:ea typeface="+mj-lt"/>
                <a:cs typeface="+mj-lt"/>
              </a:rPr>
              <a:t>Quantum Computing Companies Stock Prices</a:t>
            </a:r>
            <a:endParaRPr lang="en-US"/>
          </a:p>
          <a:p>
            <a:endParaRPr lang="en-US">
              <a:effectLst>
                <a:glow rad="38100">
                  <a:prstClr val="black">
                    <a:lumMod val="65000"/>
                    <a:lumOff val="35000"/>
                    <a:alpha val="50000"/>
                  </a:prstClr>
                </a:glow>
                <a:outerShdw blurRad="28575" dist="31750" dir="13200000" algn="tl" rotWithShape="0">
                  <a:srgbClr val="000000">
                    <a:alpha val="25000"/>
                  </a:srgbClr>
                </a:outerShdw>
              </a:effectLst>
              <a:cs typeface="Calibri Light"/>
            </a:endParaRPr>
          </a:p>
        </p:txBody>
      </p:sp>
    </p:spTree>
    <p:extLst>
      <p:ext uri="{BB962C8B-B14F-4D97-AF65-F5344CB8AC3E}">
        <p14:creationId xmlns:p14="http://schemas.microsoft.com/office/powerpoint/2010/main" val="3565218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2341-D0D6-3CC8-1E4C-890530BEBDEB}"/>
              </a:ext>
            </a:extLst>
          </p:cNvPr>
          <p:cNvSpPr>
            <a:spLocks noGrp="1"/>
          </p:cNvSpPr>
          <p:nvPr>
            <p:ph type="title"/>
          </p:nvPr>
        </p:nvSpPr>
        <p:spPr>
          <a:xfrm>
            <a:off x="648930" y="629266"/>
            <a:ext cx="9252154" cy="1223983"/>
          </a:xfrm>
        </p:spPr>
        <p:txBody>
          <a:bodyPr vert="horz" lIns="91440" tIns="45720" rIns="91440" bIns="45720" rtlCol="0">
            <a:normAutofit/>
          </a:bodyPr>
          <a:lstStyle/>
          <a:p>
            <a:r>
              <a:rPr lang="en-US" b="0" i="0" kern="1200">
                <a:effectLst>
                  <a:glow rad="38100">
                    <a:prstClr val="black">
                      <a:lumMod val="65000"/>
                      <a:lumOff val="35000"/>
                      <a:alpha val="40000"/>
                    </a:prstClr>
                  </a:glow>
                  <a:outerShdw blurRad="28575" dist="38100" dir="14040000" algn="tl" rotWithShape="0">
                    <a:srgbClr val="000000">
                      <a:alpha val="25000"/>
                    </a:srgbClr>
                  </a:outerShdw>
                </a:effectLst>
                <a:latin typeface="+mj-lt"/>
                <a:ea typeface="+mj-ea"/>
                <a:cs typeface="+mj-cs"/>
              </a:rPr>
              <a:t>Experiments</a:t>
            </a:r>
            <a:endParaRPr lang="en-US" b="0" i="0" kern="1200">
              <a:latin typeface="+mj-lt"/>
              <a:ea typeface="+mj-ea"/>
              <a:cs typeface="+mj-cs"/>
            </a:endParaRPr>
          </a:p>
        </p:txBody>
      </p:sp>
      <p:sp>
        <p:nvSpPr>
          <p:cNvPr id="7" name="Content Placeholder 6">
            <a:extLst>
              <a:ext uri="{FF2B5EF4-FFF2-40B4-BE49-F238E27FC236}">
                <a16:creationId xmlns:a16="http://schemas.microsoft.com/office/drawing/2014/main" id="{6F67D7B0-6C82-AA00-3040-A2EE5C57C6AA}"/>
              </a:ext>
            </a:extLst>
          </p:cNvPr>
          <p:cNvSpPr>
            <a:spLocks noGrp="1"/>
          </p:cNvSpPr>
          <p:nvPr>
            <p:ph idx="1"/>
          </p:nvPr>
        </p:nvSpPr>
        <p:spPr/>
        <p:txBody>
          <a:bodyPr vert="horz" lIns="91440" tIns="45720" rIns="91440" bIns="45720" rtlCol="0" anchor="t">
            <a:normAutofit lnSpcReduction="10000"/>
          </a:bodyPr>
          <a:lstStyle/>
          <a:p>
            <a:r>
              <a:rPr lang="en-US"/>
              <a:t>We conducted experiments to find the best alpha value to plug into our models by manipulating the alpha values in the Ridge regression &amp; Lasso regression models then analyzing the models' predictive results.</a:t>
            </a:r>
          </a:p>
          <a:p>
            <a:pPr>
              <a:buClr>
                <a:srgbClr val="8AD0D6"/>
              </a:buClr>
            </a:pPr>
            <a:r>
              <a:rPr lang="en-US"/>
              <a:t>Alpha values are a tuning parameter that determines the weights to be used in the regression model.</a:t>
            </a:r>
          </a:p>
          <a:p>
            <a:pPr>
              <a:buClr>
                <a:srgbClr val="8AD0D6"/>
              </a:buClr>
            </a:pPr>
            <a:r>
              <a:rPr lang="en-US">
                <a:ea typeface="+mj-lt"/>
                <a:cs typeface="+mj-lt"/>
              </a:rPr>
              <a:t>To be specific, the L2 norm term in Ridge regression is weighted by the regularization parameter alpha.</a:t>
            </a:r>
            <a:endParaRPr lang="en-US"/>
          </a:p>
          <a:p>
            <a:pPr>
              <a:buClr>
                <a:srgbClr val="8AD0D6"/>
              </a:buClr>
            </a:pPr>
            <a:r>
              <a:rPr lang="en-US">
                <a:ea typeface="+mj-lt"/>
                <a:cs typeface="+mj-lt"/>
              </a:rPr>
              <a:t>Alpha is a parameter for regularization term, aka penalty term, that combats overfitting by constraining the size of the weights. Increasing alpha may fix high variance (a sign of overfitting) by encouraging smaller weights, resulting in a decision boundary plot that appears with lesser curvatures.</a:t>
            </a:r>
            <a:endParaRPr lang="en-US"/>
          </a:p>
          <a:p>
            <a:pPr>
              <a:buClr>
                <a:srgbClr val="8AD0D6"/>
              </a:buClr>
            </a:pPr>
            <a:endParaRPr lang="en-US"/>
          </a:p>
        </p:txBody>
      </p:sp>
    </p:spTree>
    <p:extLst>
      <p:ext uri="{BB962C8B-B14F-4D97-AF65-F5344CB8AC3E}">
        <p14:creationId xmlns:p14="http://schemas.microsoft.com/office/powerpoint/2010/main" val="1864984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CEEECA6C-11A1-8EFF-E3B9-E21638DB8067}"/>
              </a:ext>
            </a:extLst>
          </p:cNvPr>
          <p:cNvSpPr>
            <a:spLocks noGrp="1"/>
          </p:cNvSpPr>
          <p:nvPr>
            <p:ph type="title"/>
          </p:nvPr>
        </p:nvSpPr>
        <p:spPr>
          <a:xfrm>
            <a:off x="648930" y="629266"/>
            <a:ext cx="6188190" cy="1622321"/>
          </a:xfrm>
        </p:spPr>
        <p:txBody>
          <a:bodyPr>
            <a:normAutofit/>
          </a:bodyPr>
          <a:lstStyle/>
          <a:p>
            <a:r>
              <a:rPr lang="en-US">
                <a:solidFill>
                  <a:srgbClr val="EBEBEB"/>
                </a:solidFill>
              </a:rPr>
              <a:t>Experiments</a:t>
            </a:r>
          </a:p>
        </p:txBody>
      </p:sp>
      <p:sp>
        <p:nvSpPr>
          <p:cNvPr id="10" name="Content Placeholder 7">
            <a:extLst>
              <a:ext uri="{FF2B5EF4-FFF2-40B4-BE49-F238E27FC236}">
                <a16:creationId xmlns:a16="http://schemas.microsoft.com/office/drawing/2014/main" id="{B61A3194-B664-553E-9F2E-983AEAC16964}"/>
              </a:ext>
            </a:extLst>
          </p:cNvPr>
          <p:cNvSpPr>
            <a:spLocks noGrp="1"/>
          </p:cNvSpPr>
          <p:nvPr>
            <p:ph idx="1"/>
          </p:nvPr>
        </p:nvSpPr>
        <p:spPr>
          <a:xfrm>
            <a:off x="601440" y="1854820"/>
            <a:ext cx="6188189" cy="3785419"/>
          </a:xfrm>
        </p:spPr>
        <p:txBody>
          <a:bodyPr vert="horz" lIns="91440" tIns="45720" rIns="91440" bIns="45720" rtlCol="0" anchor="t">
            <a:normAutofit/>
          </a:bodyPr>
          <a:lstStyle/>
          <a:p>
            <a:r>
              <a:rPr lang="en-US" dirty="0">
                <a:solidFill>
                  <a:srgbClr val="FFFFFF"/>
                </a:solidFill>
              </a:rPr>
              <a:t>Through tuning the alpha value of the models which were trained with the train set, we began to make observations of the variance in predictive capacity of each model.</a:t>
            </a:r>
          </a:p>
          <a:p>
            <a:pPr>
              <a:buClr>
                <a:srgbClr val="8AD0D6"/>
              </a:buClr>
            </a:pPr>
            <a:r>
              <a:rPr lang="en-US" dirty="0">
                <a:solidFill>
                  <a:srgbClr val="FFFFFF"/>
                </a:solidFill>
              </a:rPr>
              <a:t>We observed that larger alpha values in the Ridge regression models impacted the models' predictive capability negatively by under-fitting the training data.</a:t>
            </a:r>
          </a:p>
          <a:p>
            <a:pPr>
              <a:buClr>
                <a:srgbClr val="8AD0D6"/>
              </a:buClr>
            </a:pPr>
            <a:r>
              <a:rPr lang="en-US" dirty="0">
                <a:solidFill>
                  <a:srgbClr val="FFFFFF"/>
                </a:solidFill>
              </a:rPr>
              <a:t>We observed a figurative sweet spot in the three to five alpha value range wherein the models were appropriate-fitting.</a:t>
            </a:r>
          </a:p>
          <a:p>
            <a:pPr>
              <a:buClr>
                <a:srgbClr val="8AD0D6"/>
              </a:buClr>
            </a:pPr>
            <a:endParaRPr lang="en-US" dirty="0">
              <a:solidFill>
                <a:srgbClr val="FFFFFF"/>
              </a:solidFill>
            </a:endParaRPr>
          </a:p>
        </p:txBody>
      </p:sp>
      <p:sp>
        <p:nvSpPr>
          <p:cNvPr id="17"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5" name="Picture 5" descr="A picture containing shape&#10;&#10;Description automatically generated">
            <a:extLst>
              <a:ext uri="{FF2B5EF4-FFF2-40B4-BE49-F238E27FC236}">
                <a16:creationId xmlns:a16="http://schemas.microsoft.com/office/drawing/2014/main" id="{D92B2C69-A3D8-F97F-FFF8-E616C09FAC82}"/>
              </a:ext>
            </a:extLst>
          </p:cNvPr>
          <p:cNvPicPr>
            <a:picLocks noChangeAspect="1"/>
          </p:cNvPicPr>
          <p:nvPr/>
        </p:nvPicPr>
        <p:blipFill rotWithShape="1">
          <a:blip r:embed="rId3"/>
          <a:srcRect r="-1" b="4049"/>
          <a:stretch/>
        </p:blipFill>
        <p:spPr>
          <a:xfrm>
            <a:off x="7201044" y="3311771"/>
            <a:ext cx="4639684" cy="3204307"/>
          </a:xfrm>
          <a:custGeom>
            <a:avLst/>
            <a:gdLst/>
            <a:ahLst/>
            <a:cxnLst/>
            <a:rect l="l" t="t" r="r" b="b"/>
            <a:pathLst>
              <a:path w="4962068" h="3428999">
                <a:moveTo>
                  <a:pt x="0" y="0"/>
                </a:moveTo>
                <a:lnTo>
                  <a:pt x="1343538" y="0"/>
                </a:lnTo>
                <a:lnTo>
                  <a:pt x="1343538" y="1"/>
                </a:lnTo>
                <a:lnTo>
                  <a:pt x="4962068" y="1"/>
                </a:lnTo>
                <a:lnTo>
                  <a:pt x="4962067" y="3428999"/>
                </a:lnTo>
                <a:lnTo>
                  <a:pt x="250957" y="3428999"/>
                </a:lnTo>
                <a:lnTo>
                  <a:pt x="250957" y="3343961"/>
                </a:lnTo>
                <a:lnTo>
                  <a:pt x="251965" y="3201315"/>
                </a:lnTo>
                <a:lnTo>
                  <a:pt x="250957" y="3057297"/>
                </a:lnTo>
                <a:lnTo>
                  <a:pt x="248940" y="2911221"/>
                </a:lnTo>
                <a:lnTo>
                  <a:pt x="247091" y="2765146"/>
                </a:lnTo>
                <a:lnTo>
                  <a:pt x="243057" y="2617013"/>
                </a:lnTo>
                <a:lnTo>
                  <a:pt x="238855" y="2467509"/>
                </a:lnTo>
                <a:lnTo>
                  <a:pt x="233980" y="2318004"/>
                </a:lnTo>
                <a:lnTo>
                  <a:pt x="227089" y="2167128"/>
                </a:lnTo>
                <a:lnTo>
                  <a:pt x="218852" y="2014881"/>
                </a:lnTo>
                <a:lnTo>
                  <a:pt x="210952" y="1861947"/>
                </a:lnTo>
                <a:lnTo>
                  <a:pt x="200867" y="1709014"/>
                </a:lnTo>
                <a:lnTo>
                  <a:pt x="188764" y="1554023"/>
                </a:lnTo>
                <a:lnTo>
                  <a:pt x="176662" y="1401090"/>
                </a:lnTo>
                <a:lnTo>
                  <a:pt x="162710" y="1245413"/>
                </a:lnTo>
                <a:lnTo>
                  <a:pt x="147414" y="1089051"/>
                </a:lnTo>
                <a:lnTo>
                  <a:pt x="131278" y="934746"/>
                </a:lnTo>
                <a:lnTo>
                  <a:pt x="112452" y="778383"/>
                </a:lnTo>
                <a:lnTo>
                  <a:pt x="92281" y="622707"/>
                </a:lnTo>
                <a:lnTo>
                  <a:pt x="72278" y="466344"/>
                </a:lnTo>
                <a:lnTo>
                  <a:pt x="48914" y="310668"/>
                </a:lnTo>
                <a:lnTo>
                  <a:pt x="25045" y="155677"/>
                </a:lnTo>
                <a:close/>
              </a:path>
            </a:pathLst>
          </a:custGeom>
        </p:spPr>
      </p:pic>
      <p:pic>
        <p:nvPicPr>
          <p:cNvPr id="3" name="Picture 4" descr="Shape, arrow&#10;&#10;Description automatically generated">
            <a:extLst>
              <a:ext uri="{FF2B5EF4-FFF2-40B4-BE49-F238E27FC236}">
                <a16:creationId xmlns:a16="http://schemas.microsoft.com/office/drawing/2014/main" id="{2AF6BCF6-37BC-DB55-8701-E21BFFFB8B3F}"/>
              </a:ext>
            </a:extLst>
          </p:cNvPr>
          <p:cNvPicPr>
            <a:picLocks noChangeAspect="1"/>
          </p:cNvPicPr>
          <p:nvPr/>
        </p:nvPicPr>
        <p:blipFill rotWithShape="1">
          <a:blip r:embed="rId4"/>
          <a:srcRect r="-1" b="4071"/>
          <a:stretch/>
        </p:blipFill>
        <p:spPr>
          <a:xfrm>
            <a:off x="7142553" y="65456"/>
            <a:ext cx="4582244" cy="3184771"/>
          </a:xfrm>
          <a:custGeom>
            <a:avLst/>
            <a:gdLst/>
            <a:ahLst/>
            <a:cxnLst/>
            <a:rect l="l" t="t" r="r" b="b"/>
            <a:pathLst>
              <a:path w="4963244" h="3429002">
                <a:moveTo>
                  <a:pt x="252134" y="0"/>
                </a:moveTo>
                <a:lnTo>
                  <a:pt x="4963244" y="0"/>
                </a:lnTo>
                <a:lnTo>
                  <a:pt x="4963244" y="3429002"/>
                </a:lnTo>
                <a:lnTo>
                  <a:pt x="900697" y="3429002"/>
                </a:lnTo>
                <a:lnTo>
                  <a:pt x="900697" y="3429001"/>
                </a:lnTo>
                <a:lnTo>
                  <a:pt x="0" y="3429001"/>
                </a:lnTo>
                <a:lnTo>
                  <a:pt x="5883" y="3388539"/>
                </a:lnTo>
                <a:lnTo>
                  <a:pt x="23196" y="3269895"/>
                </a:lnTo>
                <a:lnTo>
                  <a:pt x="35299" y="3183484"/>
                </a:lnTo>
                <a:lnTo>
                  <a:pt x="48073" y="3080614"/>
                </a:lnTo>
                <a:lnTo>
                  <a:pt x="63369" y="2958542"/>
                </a:lnTo>
                <a:lnTo>
                  <a:pt x="79506" y="2823439"/>
                </a:lnTo>
                <a:lnTo>
                  <a:pt x="96483" y="2671192"/>
                </a:lnTo>
                <a:lnTo>
                  <a:pt x="114469" y="2505228"/>
                </a:lnTo>
                <a:lnTo>
                  <a:pt x="132454" y="2324863"/>
                </a:lnTo>
                <a:lnTo>
                  <a:pt x="150776" y="2132839"/>
                </a:lnTo>
                <a:lnTo>
                  <a:pt x="167753" y="1925727"/>
                </a:lnTo>
                <a:lnTo>
                  <a:pt x="184058" y="1709014"/>
                </a:lnTo>
                <a:lnTo>
                  <a:pt x="198849" y="1479957"/>
                </a:lnTo>
                <a:lnTo>
                  <a:pt x="212969" y="1241299"/>
                </a:lnTo>
                <a:lnTo>
                  <a:pt x="226248" y="992353"/>
                </a:lnTo>
                <a:lnTo>
                  <a:pt x="230955" y="864794"/>
                </a:lnTo>
                <a:lnTo>
                  <a:pt x="236165" y="734493"/>
                </a:lnTo>
                <a:lnTo>
                  <a:pt x="241040" y="602134"/>
                </a:lnTo>
                <a:lnTo>
                  <a:pt x="244234" y="469088"/>
                </a:lnTo>
                <a:lnTo>
                  <a:pt x="247091" y="333300"/>
                </a:lnTo>
                <a:lnTo>
                  <a:pt x="250117" y="196140"/>
                </a:lnTo>
                <a:lnTo>
                  <a:pt x="252134" y="56237"/>
                </a:lnTo>
                <a:close/>
              </a:path>
            </a:pathLst>
          </a:custGeom>
        </p:spPr>
      </p:pic>
    </p:spTree>
    <p:extLst>
      <p:ext uri="{BB962C8B-B14F-4D97-AF65-F5344CB8AC3E}">
        <p14:creationId xmlns:p14="http://schemas.microsoft.com/office/powerpoint/2010/main" val="1663316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01BC-8E78-A522-91B0-D7E8EBBE1B75}"/>
              </a:ext>
            </a:extLst>
          </p:cNvPr>
          <p:cNvSpPr>
            <a:spLocks noGrp="1"/>
          </p:cNvSpPr>
          <p:nvPr>
            <p:ph type="title"/>
          </p:nvPr>
        </p:nvSpPr>
        <p:spPr>
          <a:xfrm>
            <a:off x="648930" y="629266"/>
            <a:ext cx="9252154" cy="1223983"/>
          </a:xfrm>
        </p:spPr>
        <p:txBody>
          <a:bodyPr>
            <a:normAutofit/>
          </a:bodyPr>
          <a:lstStyle/>
          <a:p>
            <a:r>
              <a:rPr lang="en-US"/>
              <a:t>Experiments</a:t>
            </a:r>
          </a:p>
        </p:txBody>
      </p:sp>
      <p:sp>
        <p:nvSpPr>
          <p:cNvPr id="3" name="Content Placeholder 2">
            <a:extLst>
              <a:ext uri="{FF2B5EF4-FFF2-40B4-BE49-F238E27FC236}">
                <a16:creationId xmlns:a16="http://schemas.microsoft.com/office/drawing/2014/main" id="{7B1C99E9-310F-6FC1-9279-CF5FCDB075DE}"/>
              </a:ext>
            </a:extLst>
          </p:cNvPr>
          <p:cNvSpPr>
            <a:spLocks noGrp="1"/>
          </p:cNvSpPr>
          <p:nvPr>
            <p:ph idx="1"/>
          </p:nvPr>
        </p:nvSpPr>
        <p:spPr>
          <a:xfrm>
            <a:off x="653927" y="1671214"/>
            <a:ext cx="4787793" cy="4577185"/>
          </a:xfrm>
        </p:spPr>
        <p:txBody>
          <a:bodyPr vert="horz" lIns="91440" tIns="45720" rIns="91440" bIns="45720" rtlCol="0" anchor="t">
            <a:normAutofit/>
          </a:bodyPr>
          <a:lstStyle/>
          <a:p>
            <a:r>
              <a:rPr lang="en-US"/>
              <a:t>When tuning the Lasso regression models </a:t>
            </a:r>
            <a:r>
              <a:rPr lang="en-US">
                <a:ea typeface="+mj-lt"/>
                <a:cs typeface="+mj-lt"/>
              </a:rPr>
              <a:t>via their alpha parameter</a:t>
            </a:r>
            <a:r>
              <a:rPr lang="en-US"/>
              <a:t>, we observed the alpha value to have minimal effect on the models' predictive capability.</a:t>
            </a:r>
          </a:p>
          <a:p>
            <a:pPr>
              <a:buClr>
                <a:srgbClr val="8AD0D6"/>
              </a:buClr>
            </a:pPr>
            <a:r>
              <a:rPr lang="en-US"/>
              <a:t>Although the Lasso regression models proved to make accurate predictions, through further analysis &amp; comparison (via calculating &amp; comparing the different models MSE &amp; R2 Score) we found that the finely tuned Ridge regression models were superior.</a:t>
            </a:r>
          </a:p>
        </p:txBody>
      </p:sp>
      <p:pic>
        <p:nvPicPr>
          <p:cNvPr id="4" name="Picture 4" descr="A picture containing chart&#10;&#10;Description automatically generated">
            <a:extLst>
              <a:ext uri="{FF2B5EF4-FFF2-40B4-BE49-F238E27FC236}">
                <a16:creationId xmlns:a16="http://schemas.microsoft.com/office/drawing/2014/main" id="{A39934E3-FEBF-3C72-EB52-020F857785D0}"/>
              </a:ext>
            </a:extLst>
          </p:cNvPr>
          <p:cNvPicPr>
            <a:picLocks noChangeAspect="1"/>
          </p:cNvPicPr>
          <p:nvPr/>
        </p:nvPicPr>
        <p:blipFill>
          <a:blip r:embed="rId3"/>
          <a:stretch>
            <a:fillRect/>
          </a:stretch>
        </p:blipFill>
        <p:spPr>
          <a:xfrm>
            <a:off x="6045734" y="2002428"/>
            <a:ext cx="5451627" cy="3926301"/>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118952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C1EB6-8A28-1FF3-8890-09BC72E2FDC8}"/>
              </a:ext>
            </a:extLst>
          </p:cNvPr>
          <p:cNvSpPr>
            <a:spLocks noGrp="1"/>
          </p:cNvSpPr>
          <p:nvPr>
            <p:ph type="title"/>
          </p:nvPr>
        </p:nvSpPr>
        <p:spPr>
          <a:xfrm>
            <a:off x="648930" y="629266"/>
            <a:ext cx="9252154" cy="1223983"/>
          </a:xfrm>
        </p:spPr>
        <p:txBody>
          <a:bodyPr>
            <a:normAutofit/>
          </a:bodyPr>
          <a:lstStyle/>
          <a:p>
            <a:r>
              <a:rPr lang="en-US"/>
              <a:t>Final Approach</a:t>
            </a:r>
          </a:p>
        </p:txBody>
      </p:sp>
      <p:sp>
        <p:nvSpPr>
          <p:cNvPr id="3" name="Content Placeholder 2">
            <a:extLst>
              <a:ext uri="{FF2B5EF4-FFF2-40B4-BE49-F238E27FC236}">
                <a16:creationId xmlns:a16="http://schemas.microsoft.com/office/drawing/2014/main" id="{561FAE9D-0871-218A-93D6-0C949D038069}"/>
              </a:ext>
            </a:extLst>
          </p:cNvPr>
          <p:cNvSpPr>
            <a:spLocks noGrp="1"/>
          </p:cNvSpPr>
          <p:nvPr>
            <p:ph idx="1"/>
          </p:nvPr>
        </p:nvSpPr>
        <p:spPr>
          <a:xfrm>
            <a:off x="710766" y="1405669"/>
            <a:ext cx="5653667" cy="5062093"/>
          </a:xfrm>
        </p:spPr>
        <p:txBody>
          <a:bodyPr vert="horz" lIns="91440" tIns="45720" rIns="91440" bIns="45720" rtlCol="0" anchor="t">
            <a:normAutofit/>
          </a:bodyPr>
          <a:lstStyle/>
          <a:p>
            <a:pPr>
              <a:lnSpc>
                <a:spcPct val="90000"/>
              </a:lnSpc>
            </a:pPr>
            <a:r>
              <a:rPr lang="en-US" sz="1600" dirty="0">
                <a:ea typeface="+mj-lt"/>
                <a:cs typeface="+mj-lt"/>
              </a:rPr>
              <a:t>Our best model was the fourth of the ridge regressions. </a:t>
            </a:r>
            <a:endParaRPr lang="en-US" sz="1600" dirty="0"/>
          </a:p>
          <a:p>
            <a:pPr>
              <a:lnSpc>
                <a:spcPct val="90000"/>
              </a:lnSpc>
              <a:buClr>
                <a:srgbClr val="8AD0D6"/>
              </a:buClr>
            </a:pPr>
            <a:r>
              <a:rPr lang="en-US" sz="1600" dirty="0">
                <a:ea typeface="+mj-lt"/>
                <a:cs typeface="+mj-lt"/>
              </a:rPr>
              <a:t>It had an alpha value of 0.</a:t>
            </a:r>
          </a:p>
          <a:p>
            <a:pPr>
              <a:lnSpc>
                <a:spcPct val="90000"/>
              </a:lnSpc>
              <a:buClr>
                <a:srgbClr val="8AD0D6"/>
              </a:buClr>
            </a:pPr>
            <a:r>
              <a:rPr lang="en-US" sz="1600" dirty="0">
                <a:ea typeface="+mj-lt"/>
                <a:cs typeface="+mj-lt"/>
              </a:rPr>
              <a:t>It had an MSE of 5.352342598132385e⁻²⁹.</a:t>
            </a:r>
          </a:p>
          <a:p>
            <a:pPr>
              <a:lnSpc>
                <a:spcPct val="90000"/>
              </a:lnSpc>
              <a:buClr>
                <a:srgbClr val="8AD0D6"/>
              </a:buClr>
            </a:pPr>
            <a:r>
              <a:rPr lang="en-US" sz="1600" dirty="0">
                <a:ea typeface="+mj-lt"/>
                <a:cs typeface="+mj-lt"/>
              </a:rPr>
              <a:t>It had an R2 Score of 0.9997577221552572.</a:t>
            </a:r>
          </a:p>
          <a:p>
            <a:pPr>
              <a:lnSpc>
                <a:spcPct val="90000"/>
              </a:lnSpc>
              <a:buClr>
                <a:srgbClr val="8AD0D6"/>
              </a:buClr>
            </a:pPr>
            <a:r>
              <a:rPr lang="en-US" sz="1600" dirty="0">
                <a:ea typeface="+mj-lt"/>
                <a:cs typeface="+mj-lt"/>
              </a:rPr>
              <a:t>After some research we found that when you pick 0 for the alpha parameter in either Lasso and Ridge, you are basically fitting a linear regression, because there is no penalty applied on the OLS part of the formula.</a:t>
            </a:r>
          </a:p>
          <a:p>
            <a:pPr>
              <a:lnSpc>
                <a:spcPct val="90000"/>
              </a:lnSpc>
              <a:buClr>
                <a:srgbClr val="8AD0D6"/>
              </a:buClr>
            </a:pPr>
            <a:r>
              <a:rPr lang="en-US" sz="1600" dirty="0">
                <a:ea typeface="+mj-lt"/>
                <a:cs typeface="+mj-lt"/>
              </a:rPr>
              <a:t>The </a:t>
            </a:r>
            <a:r>
              <a:rPr lang="en-US" sz="1600" dirty="0" err="1">
                <a:ea typeface="+mj-lt"/>
                <a:cs typeface="+mj-lt"/>
              </a:rPr>
              <a:t>sklearn</a:t>
            </a:r>
            <a:r>
              <a:rPr lang="en-US" sz="1600" dirty="0">
                <a:ea typeface="+mj-lt"/>
                <a:cs typeface="+mj-lt"/>
              </a:rPr>
              <a:t> documentation actually discourages running these models with an alpha = 0 argument due to computational complications. We have not observed a case when it caused any computational problems. We have found it to give the same results as a </a:t>
            </a:r>
            <a:r>
              <a:rPr lang="en-US" sz="1600" dirty="0" err="1">
                <a:ea typeface="+mj-lt"/>
                <a:cs typeface="+mj-lt"/>
              </a:rPr>
              <a:t>LinearRegression</a:t>
            </a:r>
            <a:r>
              <a:rPr lang="en-US" sz="1600" dirty="0">
                <a:ea typeface="+mj-lt"/>
                <a:cs typeface="+mj-lt"/>
              </a:rPr>
              <a:t> model.</a:t>
            </a:r>
            <a:endParaRPr lang="en-US" sz="1600" dirty="0"/>
          </a:p>
          <a:p>
            <a:pPr>
              <a:lnSpc>
                <a:spcPct val="90000"/>
              </a:lnSpc>
              <a:buClr>
                <a:srgbClr val="8AD0D6"/>
              </a:buClr>
            </a:pPr>
            <a:r>
              <a:rPr lang="en-US" sz="1600" dirty="0">
                <a:ea typeface="+mj-lt"/>
                <a:cs typeface="+mj-lt"/>
              </a:rPr>
              <a:t>Actual Data = Red</a:t>
            </a:r>
          </a:p>
          <a:p>
            <a:pPr>
              <a:lnSpc>
                <a:spcPct val="90000"/>
              </a:lnSpc>
              <a:buClr>
                <a:srgbClr val="8AD0D6"/>
              </a:buClr>
            </a:pPr>
            <a:r>
              <a:rPr lang="en-US" sz="1600" dirty="0">
                <a:ea typeface="+mj-lt"/>
                <a:cs typeface="+mj-lt"/>
              </a:rPr>
              <a:t>Predicted Data = Blue</a:t>
            </a:r>
          </a:p>
        </p:txBody>
      </p:sp>
      <p:pic>
        <p:nvPicPr>
          <p:cNvPr id="5" name="Picture 5" descr="A picture containing shape&#10;&#10;Description automatically generated">
            <a:extLst>
              <a:ext uri="{FF2B5EF4-FFF2-40B4-BE49-F238E27FC236}">
                <a16:creationId xmlns:a16="http://schemas.microsoft.com/office/drawing/2014/main" id="{E69A03B9-F646-CA18-DFB1-3664F1A52DD2}"/>
              </a:ext>
            </a:extLst>
          </p:cNvPr>
          <p:cNvPicPr>
            <a:picLocks noChangeAspect="1"/>
          </p:cNvPicPr>
          <p:nvPr/>
        </p:nvPicPr>
        <p:blipFill>
          <a:blip r:embed="rId3"/>
          <a:stretch>
            <a:fillRect/>
          </a:stretch>
        </p:blipFill>
        <p:spPr>
          <a:xfrm>
            <a:off x="6206927" y="1713781"/>
            <a:ext cx="5879251" cy="424959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995253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DF7BA-AB2D-3102-49BE-C922FD9C3248}"/>
              </a:ext>
            </a:extLst>
          </p:cNvPr>
          <p:cNvSpPr>
            <a:spLocks noGrp="1"/>
          </p:cNvSpPr>
          <p:nvPr>
            <p:ph type="title"/>
          </p:nvPr>
        </p:nvSpPr>
        <p:spPr/>
        <p:txBody>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Summary of the Results</a:t>
            </a:r>
            <a:endParaRPr lang="en-US"/>
          </a:p>
        </p:txBody>
      </p:sp>
      <p:sp>
        <p:nvSpPr>
          <p:cNvPr id="3" name="Content Placeholder 2">
            <a:extLst>
              <a:ext uri="{FF2B5EF4-FFF2-40B4-BE49-F238E27FC236}">
                <a16:creationId xmlns:a16="http://schemas.microsoft.com/office/drawing/2014/main" id="{F1CA24A9-7C65-EFE7-ACE5-F6DEF4BFB1EC}"/>
              </a:ext>
            </a:extLst>
          </p:cNvPr>
          <p:cNvSpPr>
            <a:spLocks noGrp="1"/>
          </p:cNvSpPr>
          <p:nvPr>
            <p:ph idx="1"/>
          </p:nvPr>
        </p:nvSpPr>
        <p:spPr>
          <a:xfrm>
            <a:off x="643183" y="4093306"/>
            <a:ext cx="2861093" cy="1504951"/>
          </a:xfrm>
        </p:spPr>
        <p:txBody>
          <a:bodyPr vert="horz" lIns="91440" tIns="45720" rIns="91440" bIns="45720" rtlCol="0" anchor="t">
            <a:normAutofit/>
          </a:bodyPr>
          <a:lstStyle/>
          <a:p>
            <a:pPr marL="0" indent="0">
              <a:buNone/>
            </a:pPr>
            <a:r>
              <a:rPr lang="en-US" u="sng">
                <a:effectLst>
                  <a:glow rad="38100">
                    <a:prstClr val="black">
                      <a:lumMod val="50000"/>
                      <a:lumOff val="50000"/>
                      <a:alpha val="20000"/>
                    </a:prstClr>
                  </a:glow>
                  <a:outerShdw blurRad="44450" dist="12700" dir="13860000" algn="tl" rotWithShape="0">
                    <a:srgbClr val="000000">
                      <a:alpha val="20000"/>
                    </a:srgbClr>
                  </a:outerShdw>
                </a:effectLst>
              </a:rPr>
              <a:t>Ridge regression 1</a:t>
            </a:r>
          </a:p>
          <a:p>
            <a:pPr marL="0" indent="0">
              <a:buNone/>
            </a:pPr>
            <a:r>
              <a:rPr lang="en-US">
                <a:effectLst>
                  <a:glow rad="38100">
                    <a:prstClr val="black">
                      <a:lumMod val="50000"/>
                      <a:lumOff val="50000"/>
                      <a:alpha val="20000"/>
                    </a:prstClr>
                  </a:glow>
                  <a:outerShdw blurRad="44450" dist="12700" dir="13860000" algn="tl" rotWithShape="0">
                    <a:srgbClr val="000000">
                      <a:alpha val="20000"/>
                    </a:srgbClr>
                  </a:outerShdw>
                </a:effectLst>
              </a:rPr>
              <a:t>MSE: 0.00000022</a:t>
            </a:r>
          </a:p>
          <a:p>
            <a:pPr marL="0" indent="0">
              <a:buNone/>
            </a:pPr>
            <a:r>
              <a:rPr lang="en-US">
                <a:effectLst>
                  <a:glow rad="38100">
                    <a:prstClr val="black">
                      <a:lumMod val="50000"/>
                      <a:lumOff val="50000"/>
                      <a:alpha val="20000"/>
                    </a:prstClr>
                  </a:glow>
                  <a:outerShdw blurRad="44450" dist="12700" dir="13860000" algn="tl" rotWithShape="0">
                    <a:srgbClr val="000000">
                      <a:alpha val="20000"/>
                    </a:srgbClr>
                  </a:outerShdw>
                </a:effectLst>
              </a:rPr>
              <a:t>R2 Score: 0.99</a:t>
            </a:r>
          </a:p>
        </p:txBody>
      </p:sp>
      <p:sp>
        <p:nvSpPr>
          <p:cNvPr id="5" name="Content Placeholder 2">
            <a:extLst>
              <a:ext uri="{FF2B5EF4-FFF2-40B4-BE49-F238E27FC236}">
                <a16:creationId xmlns:a16="http://schemas.microsoft.com/office/drawing/2014/main" id="{3426D844-F6EF-C5CC-B38B-48AC7CED6FC2}"/>
              </a:ext>
            </a:extLst>
          </p:cNvPr>
          <p:cNvSpPr txBox="1">
            <a:spLocks/>
          </p:cNvSpPr>
          <p:nvPr/>
        </p:nvSpPr>
        <p:spPr>
          <a:xfrm>
            <a:off x="5138615" y="4008192"/>
            <a:ext cx="2861093" cy="150495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r>
              <a:rPr lang="en-US" u="sng">
                <a:effectLst>
                  <a:glow rad="38100">
                    <a:prstClr val="black">
                      <a:lumMod val="50000"/>
                      <a:lumOff val="50000"/>
                      <a:alpha val="20000"/>
                    </a:prstClr>
                  </a:glow>
                  <a:outerShdw blurRad="44450" dist="12700" dir="13860000" algn="tl" rotWithShape="0">
                    <a:srgbClr val="000000">
                      <a:alpha val="20000"/>
                    </a:srgbClr>
                  </a:outerShdw>
                </a:effectLst>
              </a:rPr>
              <a:t>Ridge regression 2</a:t>
            </a:r>
          </a:p>
          <a:p>
            <a:pPr marL="0" indent="0">
              <a:buNone/>
            </a:pPr>
            <a:r>
              <a:rPr lang="en-US">
                <a:effectLst>
                  <a:glow rad="38100">
                    <a:prstClr val="black">
                      <a:lumMod val="50000"/>
                      <a:lumOff val="50000"/>
                      <a:alpha val="20000"/>
                    </a:prstClr>
                  </a:glow>
                  <a:outerShdw blurRad="44450" dist="12700" dir="13860000" algn="tl" rotWithShape="0">
                    <a:srgbClr val="000000">
                      <a:alpha val="20000"/>
                    </a:srgbClr>
                  </a:outerShdw>
                </a:effectLst>
              </a:rPr>
              <a:t>MSE: 0.000012</a:t>
            </a:r>
          </a:p>
          <a:p>
            <a:pPr marL="0" indent="0">
              <a:buNone/>
            </a:pPr>
            <a:r>
              <a:rPr lang="en-US">
                <a:effectLst>
                  <a:glow rad="38100">
                    <a:prstClr val="black">
                      <a:lumMod val="50000"/>
                      <a:lumOff val="50000"/>
                      <a:alpha val="20000"/>
                    </a:prstClr>
                  </a:glow>
                  <a:outerShdw blurRad="44450" dist="12700" dir="13860000" algn="tl" rotWithShape="0">
                    <a:srgbClr val="000000">
                      <a:alpha val="20000"/>
                    </a:srgbClr>
                  </a:outerShdw>
                </a:effectLst>
              </a:rPr>
              <a:t>R2 </a:t>
            </a: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Score</a:t>
            </a:r>
            <a:r>
              <a:rPr lang="en-US">
                <a:effectLst>
                  <a:glow rad="38100">
                    <a:prstClr val="black">
                      <a:lumMod val="50000"/>
                      <a:lumOff val="50000"/>
                      <a:alpha val="20000"/>
                    </a:prstClr>
                  </a:glow>
                  <a:outerShdw blurRad="44450" dist="12700" dir="13860000" algn="tl" rotWithShape="0">
                    <a:srgbClr val="000000">
                      <a:alpha val="20000"/>
                    </a:srgbClr>
                  </a:outerShdw>
                </a:effectLst>
              </a:rPr>
              <a:t>: 0.99</a:t>
            </a:r>
          </a:p>
        </p:txBody>
      </p:sp>
      <p:sp>
        <p:nvSpPr>
          <p:cNvPr id="7" name="Content Placeholder 2">
            <a:extLst>
              <a:ext uri="{FF2B5EF4-FFF2-40B4-BE49-F238E27FC236}">
                <a16:creationId xmlns:a16="http://schemas.microsoft.com/office/drawing/2014/main" id="{6AC69AAE-CBCE-52B3-A172-F2CD8D04EB52}"/>
              </a:ext>
            </a:extLst>
          </p:cNvPr>
          <p:cNvSpPr txBox="1">
            <a:spLocks/>
          </p:cNvSpPr>
          <p:nvPr/>
        </p:nvSpPr>
        <p:spPr>
          <a:xfrm>
            <a:off x="650265" y="5355124"/>
            <a:ext cx="2861093" cy="150495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r>
              <a:rPr lang="en-US" u="sng">
                <a:effectLst>
                  <a:glow rad="38100">
                    <a:prstClr val="black">
                      <a:lumMod val="50000"/>
                      <a:lumOff val="50000"/>
                      <a:alpha val="20000"/>
                    </a:prstClr>
                  </a:glow>
                  <a:outerShdw blurRad="44450" dist="12700" dir="13860000" algn="tl" rotWithShape="0">
                    <a:srgbClr val="000000">
                      <a:alpha val="20000"/>
                    </a:srgbClr>
                  </a:outerShdw>
                </a:effectLst>
              </a:rPr>
              <a:t>Ridge regression 3</a:t>
            </a:r>
          </a:p>
          <a:p>
            <a:pPr marL="0" indent="0">
              <a:buNone/>
            </a:pPr>
            <a:r>
              <a:rPr lang="en-US">
                <a:effectLst>
                  <a:glow rad="38100">
                    <a:prstClr val="black">
                      <a:lumMod val="50000"/>
                      <a:lumOff val="50000"/>
                      <a:alpha val="20000"/>
                    </a:prstClr>
                  </a:glow>
                  <a:outerShdw blurRad="44450" dist="12700" dir="13860000" algn="tl" rotWithShape="0">
                    <a:srgbClr val="000000">
                      <a:alpha val="20000"/>
                    </a:srgbClr>
                  </a:outerShdw>
                </a:effectLst>
              </a:rPr>
              <a:t>MSE: 0.049</a:t>
            </a:r>
          </a:p>
          <a:p>
            <a:pPr marL="0" indent="0">
              <a:buNone/>
            </a:pPr>
            <a:r>
              <a:rPr lang="en-US">
                <a:effectLst>
                  <a:glow rad="38100">
                    <a:prstClr val="black">
                      <a:lumMod val="50000"/>
                      <a:lumOff val="50000"/>
                      <a:alpha val="20000"/>
                    </a:prstClr>
                  </a:glow>
                  <a:outerShdw blurRad="44450" dist="12700" dir="13860000" algn="tl" rotWithShape="0">
                    <a:srgbClr val="000000">
                      <a:alpha val="20000"/>
                    </a:srgbClr>
                  </a:outerShdw>
                </a:effectLst>
              </a:rPr>
              <a:t>R2 </a:t>
            </a: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Score</a:t>
            </a:r>
            <a:r>
              <a:rPr lang="en-US">
                <a:effectLst>
                  <a:glow rad="38100">
                    <a:prstClr val="black">
                      <a:lumMod val="50000"/>
                      <a:lumOff val="50000"/>
                      <a:alpha val="20000"/>
                    </a:prstClr>
                  </a:glow>
                  <a:outerShdw blurRad="44450" dist="12700" dir="13860000" algn="tl" rotWithShape="0">
                    <a:srgbClr val="000000">
                      <a:alpha val="20000"/>
                    </a:srgbClr>
                  </a:outerShdw>
                </a:effectLst>
              </a:rPr>
              <a:t>: 0</a:t>
            </a:r>
          </a:p>
        </p:txBody>
      </p:sp>
      <p:sp>
        <p:nvSpPr>
          <p:cNvPr id="9" name="Content Placeholder 2">
            <a:extLst>
              <a:ext uri="{FF2B5EF4-FFF2-40B4-BE49-F238E27FC236}">
                <a16:creationId xmlns:a16="http://schemas.microsoft.com/office/drawing/2014/main" id="{8CF4324D-B444-4CBF-7968-E7591A66BE9E}"/>
              </a:ext>
            </a:extLst>
          </p:cNvPr>
          <p:cNvSpPr txBox="1">
            <a:spLocks/>
          </p:cNvSpPr>
          <p:nvPr/>
        </p:nvSpPr>
        <p:spPr>
          <a:xfrm>
            <a:off x="5192957" y="5356345"/>
            <a:ext cx="2861093" cy="150495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r>
              <a:rPr lang="en-US" u="sng">
                <a:effectLst>
                  <a:glow rad="38100">
                    <a:prstClr val="black">
                      <a:lumMod val="50000"/>
                      <a:lumOff val="50000"/>
                      <a:alpha val="20000"/>
                    </a:prstClr>
                  </a:glow>
                  <a:outerShdw blurRad="44450" dist="12700" dir="13860000" algn="tl" rotWithShape="0">
                    <a:srgbClr val="000000">
                      <a:alpha val="20000"/>
                    </a:srgbClr>
                  </a:outerShdw>
                </a:effectLst>
              </a:rPr>
              <a:t>Ridge regression 4</a:t>
            </a:r>
          </a:p>
          <a:p>
            <a:pPr marL="0" indent="0">
              <a:buNone/>
            </a:pPr>
            <a:r>
              <a:rPr lang="en-US">
                <a:effectLst>
                  <a:glow rad="38100">
                    <a:prstClr val="black">
                      <a:lumMod val="50000"/>
                      <a:lumOff val="50000"/>
                      <a:alpha val="20000"/>
                    </a:prstClr>
                  </a:glow>
                  <a:outerShdw blurRad="44450" dist="12700" dir="13860000" algn="tl" rotWithShape="0">
                    <a:srgbClr val="000000">
                      <a:alpha val="20000"/>
                    </a:srgbClr>
                  </a:outerShdw>
                </a:effectLst>
              </a:rPr>
              <a:t>MSE: 5.4e-29</a:t>
            </a:r>
          </a:p>
          <a:p>
            <a:pPr marL="0" indent="0">
              <a:buNone/>
            </a:pPr>
            <a:r>
              <a:rPr lang="en-US">
                <a:effectLst>
                  <a:glow rad="38100">
                    <a:prstClr val="black">
                      <a:lumMod val="50000"/>
                      <a:lumOff val="50000"/>
                      <a:alpha val="20000"/>
                    </a:prstClr>
                  </a:glow>
                  <a:outerShdw blurRad="44450" dist="12700" dir="13860000" algn="tl" rotWithShape="0">
                    <a:srgbClr val="000000">
                      <a:alpha val="20000"/>
                    </a:srgbClr>
                  </a:outerShdw>
                </a:effectLst>
              </a:rPr>
              <a:t>R2 </a:t>
            </a: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Score</a:t>
            </a:r>
            <a:r>
              <a:rPr lang="en-US">
                <a:effectLst>
                  <a:glow rad="38100">
                    <a:prstClr val="black">
                      <a:lumMod val="50000"/>
                      <a:lumOff val="50000"/>
                      <a:alpha val="20000"/>
                    </a:prstClr>
                  </a:glow>
                  <a:outerShdw blurRad="44450" dist="12700" dir="13860000" algn="tl" rotWithShape="0">
                    <a:srgbClr val="000000">
                      <a:alpha val="20000"/>
                    </a:srgbClr>
                  </a:outerShdw>
                </a:effectLst>
              </a:rPr>
              <a:t>: 1.0</a:t>
            </a:r>
          </a:p>
        </p:txBody>
      </p:sp>
      <p:sp>
        <p:nvSpPr>
          <p:cNvPr id="11" name="Content Placeholder 2">
            <a:extLst>
              <a:ext uri="{FF2B5EF4-FFF2-40B4-BE49-F238E27FC236}">
                <a16:creationId xmlns:a16="http://schemas.microsoft.com/office/drawing/2014/main" id="{7080CC04-87CC-FC4A-8DE2-33A119BF2C80}"/>
              </a:ext>
            </a:extLst>
          </p:cNvPr>
          <p:cNvSpPr txBox="1">
            <a:spLocks/>
          </p:cNvSpPr>
          <p:nvPr/>
        </p:nvSpPr>
        <p:spPr>
          <a:xfrm>
            <a:off x="9714279" y="3938586"/>
            <a:ext cx="2861093" cy="150495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r>
              <a:rPr lang="en-US" u="sng">
                <a:effectLst>
                  <a:glow rad="38100">
                    <a:prstClr val="black">
                      <a:lumMod val="50000"/>
                      <a:lumOff val="50000"/>
                      <a:alpha val="20000"/>
                    </a:prstClr>
                  </a:glow>
                  <a:outerShdw blurRad="44450" dist="12700" dir="13860000" algn="tl" rotWithShape="0">
                    <a:srgbClr val="000000">
                      <a:alpha val="20000"/>
                    </a:srgbClr>
                  </a:outerShdw>
                </a:effectLst>
              </a:rPr>
              <a:t>Lasso regression 1</a:t>
            </a:r>
          </a:p>
          <a:p>
            <a:pPr marL="0" indent="0">
              <a:buNone/>
            </a:pPr>
            <a:r>
              <a:rPr lang="en-US">
                <a:effectLst>
                  <a:glow rad="38100">
                    <a:prstClr val="black">
                      <a:lumMod val="50000"/>
                      <a:lumOff val="50000"/>
                      <a:alpha val="20000"/>
                    </a:prstClr>
                  </a:glow>
                  <a:outerShdw blurRad="44450" dist="12700" dir="13860000" algn="tl" rotWithShape="0">
                    <a:srgbClr val="000000">
                      <a:alpha val="20000"/>
                    </a:srgbClr>
                  </a:outerShdw>
                </a:effectLst>
              </a:rPr>
              <a:t>MSE: 0.000606</a:t>
            </a:r>
          </a:p>
          <a:p>
            <a:pPr marL="0" indent="0">
              <a:buNone/>
            </a:pPr>
            <a:r>
              <a:rPr lang="en-US">
                <a:effectLst>
                  <a:glow rad="38100">
                    <a:prstClr val="black">
                      <a:lumMod val="50000"/>
                      <a:lumOff val="50000"/>
                      <a:alpha val="20000"/>
                    </a:prstClr>
                  </a:glow>
                  <a:outerShdw blurRad="44450" dist="12700" dir="13860000" algn="tl" rotWithShape="0">
                    <a:srgbClr val="000000">
                      <a:alpha val="20000"/>
                    </a:srgbClr>
                  </a:outerShdw>
                </a:effectLst>
              </a:rPr>
              <a:t>R2 </a:t>
            </a: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Score</a:t>
            </a:r>
            <a:r>
              <a:rPr lang="en-US">
                <a:effectLst>
                  <a:glow rad="38100">
                    <a:prstClr val="black">
                      <a:lumMod val="50000"/>
                      <a:lumOff val="50000"/>
                      <a:alpha val="20000"/>
                    </a:prstClr>
                  </a:glow>
                  <a:outerShdw blurRad="44450" dist="12700" dir="13860000" algn="tl" rotWithShape="0">
                    <a:srgbClr val="000000">
                      <a:alpha val="20000"/>
                    </a:srgbClr>
                  </a:outerShdw>
                </a:effectLst>
              </a:rPr>
              <a:t>: 0.987</a:t>
            </a:r>
          </a:p>
        </p:txBody>
      </p:sp>
      <p:sp>
        <p:nvSpPr>
          <p:cNvPr id="12" name="Content Placeholder 2">
            <a:extLst>
              <a:ext uri="{FF2B5EF4-FFF2-40B4-BE49-F238E27FC236}">
                <a16:creationId xmlns:a16="http://schemas.microsoft.com/office/drawing/2014/main" id="{BDCA1FDC-3991-756A-ACE6-8F27C6F3DA68}"/>
              </a:ext>
            </a:extLst>
          </p:cNvPr>
          <p:cNvSpPr txBox="1">
            <a:spLocks/>
          </p:cNvSpPr>
          <p:nvPr/>
        </p:nvSpPr>
        <p:spPr>
          <a:xfrm>
            <a:off x="9714279" y="5356344"/>
            <a:ext cx="2861093" cy="150495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r>
              <a:rPr lang="en-US" u="sng">
                <a:effectLst>
                  <a:glow rad="38100">
                    <a:prstClr val="black">
                      <a:lumMod val="50000"/>
                      <a:lumOff val="50000"/>
                      <a:alpha val="20000"/>
                    </a:prstClr>
                  </a:glow>
                  <a:outerShdw blurRad="44450" dist="12700" dir="13860000" algn="tl" rotWithShape="0">
                    <a:srgbClr val="000000">
                      <a:alpha val="20000"/>
                    </a:srgbClr>
                  </a:outerShdw>
                </a:effectLst>
              </a:rPr>
              <a:t>Lasso regression 2</a:t>
            </a:r>
          </a:p>
          <a:p>
            <a:pPr marL="0" indent="0">
              <a:buNone/>
            </a:pPr>
            <a:r>
              <a:rPr lang="en-US">
                <a:effectLst>
                  <a:glow rad="38100">
                    <a:prstClr val="black">
                      <a:lumMod val="50000"/>
                      <a:lumOff val="50000"/>
                      <a:alpha val="20000"/>
                    </a:prstClr>
                  </a:glow>
                  <a:outerShdw blurRad="44450" dist="12700" dir="13860000" algn="tl" rotWithShape="0">
                    <a:srgbClr val="000000">
                      <a:alpha val="20000"/>
                    </a:srgbClr>
                  </a:outerShdw>
                </a:effectLst>
              </a:rPr>
              <a:t>MSE: 0.00606</a:t>
            </a:r>
          </a:p>
          <a:p>
            <a:pPr marL="0" indent="0">
              <a:buNone/>
            </a:pPr>
            <a:r>
              <a:rPr lang="en-US">
                <a:effectLst>
                  <a:glow rad="38100">
                    <a:prstClr val="black">
                      <a:lumMod val="50000"/>
                      <a:lumOff val="50000"/>
                      <a:alpha val="20000"/>
                    </a:prstClr>
                  </a:glow>
                  <a:outerShdw blurRad="44450" dist="12700" dir="13860000" algn="tl" rotWithShape="0">
                    <a:srgbClr val="000000">
                      <a:alpha val="20000"/>
                    </a:srgbClr>
                  </a:outerShdw>
                </a:effectLst>
              </a:rPr>
              <a:t>R2 </a:t>
            </a: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Score</a:t>
            </a:r>
            <a:r>
              <a:rPr lang="en-US">
                <a:effectLst>
                  <a:glow rad="38100">
                    <a:prstClr val="black">
                      <a:lumMod val="50000"/>
                      <a:lumOff val="50000"/>
                      <a:alpha val="20000"/>
                    </a:prstClr>
                  </a:glow>
                  <a:outerShdw blurRad="44450" dist="12700" dir="13860000" algn="tl" rotWithShape="0">
                    <a:srgbClr val="000000">
                      <a:alpha val="20000"/>
                    </a:srgbClr>
                  </a:outerShdw>
                </a:effectLst>
              </a:rPr>
              <a:t>: 0.987</a:t>
            </a:r>
          </a:p>
        </p:txBody>
      </p:sp>
      <p:sp>
        <p:nvSpPr>
          <p:cNvPr id="6" name="TextBox 5">
            <a:extLst>
              <a:ext uri="{FF2B5EF4-FFF2-40B4-BE49-F238E27FC236}">
                <a16:creationId xmlns:a16="http://schemas.microsoft.com/office/drawing/2014/main" id="{AD269AA5-06B8-2CD0-4134-C7061FB2BC6A}"/>
              </a:ext>
            </a:extLst>
          </p:cNvPr>
          <p:cNvSpPr txBox="1"/>
          <p:nvPr/>
        </p:nvSpPr>
        <p:spPr>
          <a:xfrm>
            <a:off x="588353" y="1115890"/>
            <a:ext cx="9708659"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We decided to compare the results of our models using their R2 score and the MSE. The</a:t>
            </a:r>
            <a:r>
              <a:rPr lang="en-US" b="1">
                <a:ea typeface="+mn-lt"/>
                <a:cs typeface="+mn-lt"/>
              </a:rPr>
              <a:t> r2 score</a:t>
            </a:r>
            <a:r>
              <a:rPr lang="en-US">
                <a:ea typeface="+mn-lt"/>
                <a:cs typeface="+mn-lt"/>
              </a:rPr>
              <a:t> varies between 0 and 100%. R2 Score can be defined as the (total variance explained by model) / (total variance). So, if it is 100%, the two variables are perfectly correlated, i.e., with no variance at all. A low value would show a low level of correlation, meaning a regression model that is not valid, but not in all cases.</a:t>
            </a:r>
            <a:endParaRPr lang="en-US"/>
          </a:p>
          <a:p>
            <a:r>
              <a:rPr lang="en-US" b="1">
                <a:ea typeface="+mn-lt"/>
                <a:cs typeface="+mn-lt"/>
              </a:rPr>
              <a:t>Mean square error (MSE)</a:t>
            </a:r>
            <a:r>
              <a:rPr lang="en-US">
                <a:ea typeface="+mn-lt"/>
                <a:cs typeface="+mn-lt"/>
              </a:rPr>
              <a:t> is the average of the square of the errors. The larger the number the larger the error. Error in this case means the difference between the observed values y1, y2, y3, … and the predicted ones pred(y1), pred(y2), pred(y3), … We square each difference (pred(</a:t>
            </a:r>
            <a:r>
              <a:rPr lang="en-US" err="1">
                <a:ea typeface="+mn-lt"/>
                <a:cs typeface="+mn-lt"/>
              </a:rPr>
              <a:t>yn</a:t>
            </a:r>
            <a:r>
              <a:rPr lang="en-US">
                <a:ea typeface="+mn-lt"/>
                <a:cs typeface="+mn-lt"/>
              </a:rPr>
              <a:t>) – </a:t>
            </a:r>
            <a:r>
              <a:rPr lang="en-US" err="1">
                <a:ea typeface="+mn-lt"/>
                <a:cs typeface="+mn-lt"/>
              </a:rPr>
              <a:t>yn</a:t>
            </a:r>
            <a:r>
              <a:rPr lang="en-US">
                <a:ea typeface="+mn-lt"/>
                <a:cs typeface="+mn-lt"/>
              </a:rPr>
              <a:t>)) ** 2 so that negative and positive values do not cancel each other out.</a:t>
            </a:r>
            <a:endParaRPr lang="en-US"/>
          </a:p>
          <a:p>
            <a:br>
              <a:rPr lang="en-US"/>
            </a:br>
            <a:endParaRPr lang="en-US"/>
          </a:p>
          <a:p>
            <a:endParaRPr lang="en-US"/>
          </a:p>
        </p:txBody>
      </p:sp>
    </p:spTree>
    <p:extLst>
      <p:ext uri="{BB962C8B-B14F-4D97-AF65-F5344CB8AC3E}">
        <p14:creationId xmlns:p14="http://schemas.microsoft.com/office/powerpoint/2010/main" val="1736183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D9F74-BDA4-0A80-858F-1E707E78C1BF}"/>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84091625-CD13-5B7A-B1A3-632C673085E5}"/>
              </a:ext>
            </a:extLst>
          </p:cNvPr>
          <p:cNvSpPr>
            <a:spLocks noGrp="1"/>
          </p:cNvSpPr>
          <p:nvPr>
            <p:ph idx="1"/>
          </p:nvPr>
        </p:nvSpPr>
        <p:spPr>
          <a:xfrm>
            <a:off x="1203954" y="1995409"/>
            <a:ext cx="8946541" cy="4195481"/>
          </a:xfrm>
        </p:spPr>
        <p:txBody>
          <a:bodyPr vert="horz" lIns="91440" tIns="45720" rIns="91440" bIns="45720" rtlCol="0" anchor="t">
            <a:normAutofit lnSpcReduction="10000"/>
          </a:bodyPr>
          <a:lstStyle/>
          <a:p>
            <a:r>
              <a:rPr lang="en-US">
                <a:ea typeface="+mj-lt"/>
                <a:cs typeface="+mj-lt"/>
              </a:rPr>
              <a:t>In this project, we have trained a couple of machine learning algorithms to predict stock prices. After comparing the metrics of the models' we found actual trend line and predicted trend line indicate that the Ridge regression model is the best fit model that we can use to predict the stock price. </a:t>
            </a:r>
          </a:p>
          <a:p>
            <a:pPr>
              <a:buClr>
                <a:srgbClr val="8AD0D6"/>
              </a:buClr>
            </a:pPr>
            <a:endParaRPr lang="en-US"/>
          </a:p>
          <a:p>
            <a:pPr>
              <a:buClr>
                <a:srgbClr val="8AD0D6"/>
              </a:buClr>
            </a:pPr>
            <a:r>
              <a:rPr lang="en-US">
                <a:ea typeface="+mj-lt"/>
                <a:cs typeface="+mj-lt"/>
              </a:rPr>
              <a:t>After tuning the Ridge regression model with various alpha/lambda values, the model is enhanced. Through our work we can deduce that it is most likely impossible to develop a model whose prediction capacity is 99% accurate since there are multiple variables that affect the price of a company's stock. Nevertheless, we could at the very least predict the general trendline of a stocks share price by taking different factors into consideration.</a:t>
            </a:r>
            <a:endParaRPr lang="en-US"/>
          </a:p>
          <a:p>
            <a:pPr>
              <a:buClr>
                <a:srgbClr val="8AD0D6"/>
              </a:buClr>
            </a:pPr>
            <a:endParaRPr lang="en-US"/>
          </a:p>
          <a:p>
            <a:pPr>
              <a:buClr>
                <a:srgbClr val="8AD0D6"/>
              </a:buClr>
            </a:pPr>
            <a:endParaRPr lang="en-US"/>
          </a:p>
        </p:txBody>
      </p:sp>
    </p:spTree>
    <p:extLst>
      <p:ext uri="{BB962C8B-B14F-4D97-AF65-F5344CB8AC3E}">
        <p14:creationId xmlns:p14="http://schemas.microsoft.com/office/powerpoint/2010/main" val="1569895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50AA-6B72-0650-CD50-D179B393F3DA}"/>
              </a:ext>
            </a:extLst>
          </p:cNvPr>
          <p:cNvSpPr>
            <a:spLocks noGrp="1"/>
          </p:cNvSpPr>
          <p:nvPr>
            <p:ph type="title"/>
          </p:nvPr>
        </p:nvSpPr>
        <p:spPr/>
        <p:txBody>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Project Statement / The Question</a:t>
            </a:r>
            <a:endParaRPr lang="en-US"/>
          </a:p>
        </p:txBody>
      </p:sp>
      <p:sp>
        <p:nvSpPr>
          <p:cNvPr id="3" name="Content Placeholder 2">
            <a:extLst>
              <a:ext uri="{FF2B5EF4-FFF2-40B4-BE49-F238E27FC236}">
                <a16:creationId xmlns:a16="http://schemas.microsoft.com/office/drawing/2014/main" id="{70D466C4-B504-29C8-58A2-33D59E268927}"/>
              </a:ext>
            </a:extLst>
          </p:cNvPr>
          <p:cNvSpPr>
            <a:spLocks noGrp="1"/>
          </p:cNvSpPr>
          <p:nvPr>
            <p:ph idx="1"/>
          </p:nvPr>
        </p:nvSpPr>
        <p:spPr/>
        <p:txBody>
          <a:bodyPr vert="horz" lIns="91440" tIns="45720" rIns="91440" bIns="45720" rtlCol="0" anchor="t">
            <a:normAutofit/>
          </a:bodyPr>
          <a:lstStyle/>
          <a:p>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Our objective is to design then evaluate a model capable of predicting future share prices of predominant, publicly traded companies on the NASDAQ Stock Market, centered around quantum computing technologies. The resulting model may provide insight into market trends surrounding this emerging industry.</a:t>
            </a:r>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rPr>
              <a:t>Could we develop a system capable of forecasting future share price of a specific company? In other words, could we make a money printing machine that go </a:t>
            </a:r>
            <a:r>
              <a:rPr lang="en-US" dirty="0" err="1">
                <a:effectLst>
                  <a:glow rad="38100">
                    <a:prstClr val="black">
                      <a:lumMod val="50000"/>
                      <a:lumOff val="50000"/>
                      <a:alpha val="20000"/>
                    </a:prstClr>
                  </a:glow>
                  <a:outerShdw blurRad="44450" dist="12700" dir="13860000" algn="tl" rotWithShape="0">
                    <a:srgbClr val="000000">
                      <a:alpha val="20000"/>
                    </a:srgbClr>
                  </a:outerShdw>
                </a:effectLst>
              </a:rPr>
              <a:t>brrrrr</a:t>
            </a:r>
            <a:r>
              <a:rPr lang="en-US" dirty="0">
                <a:effectLst>
                  <a:glow rad="38100">
                    <a:prstClr val="black">
                      <a:lumMod val="50000"/>
                      <a:lumOff val="50000"/>
                      <a:alpha val="20000"/>
                    </a:prstClr>
                  </a:glow>
                  <a:outerShdw blurRad="44450" dist="12700" dir="13860000" algn="tl" rotWithShape="0">
                    <a:srgbClr val="000000">
                      <a:alpha val="20000"/>
                    </a:srgbClr>
                  </a:outerShdw>
                </a:effectLst>
              </a:rPr>
              <a:t>.</a:t>
            </a:r>
          </a:p>
        </p:txBody>
      </p:sp>
    </p:spTree>
    <p:extLst>
      <p:ext uri="{BB962C8B-B14F-4D97-AF65-F5344CB8AC3E}">
        <p14:creationId xmlns:p14="http://schemas.microsoft.com/office/powerpoint/2010/main" val="687939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AD58C-E130-C4D6-8709-177B3D2F40D4}"/>
              </a:ext>
            </a:extLst>
          </p:cNvPr>
          <p:cNvSpPr>
            <a:spLocks noGrp="1"/>
          </p:cNvSpPr>
          <p:nvPr>
            <p:ph type="title"/>
          </p:nvPr>
        </p:nvSpPr>
        <p:spPr/>
        <p:txBody>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Description of the data</a:t>
            </a:r>
            <a:endParaRPr lang="en-US">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Content Placeholder 2">
            <a:extLst>
              <a:ext uri="{FF2B5EF4-FFF2-40B4-BE49-F238E27FC236}">
                <a16:creationId xmlns:a16="http://schemas.microsoft.com/office/drawing/2014/main" id="{25CFB598-3C19-D5EE-1ADE-2D5D57A5E92D}"/>
              </a:ext>
            </a:extLst>
          </p:cNvPr>
          <p:cNvSpPr>
            <a:spLocks noGrp="1"/>
          </p:cNvSpPr>
          <p:nvPr>
            <p:ph idx="1"/>
          </p:nvPr>
        </p:nvSpPr>
        <p:spPr/>
        <p:txBody>
          <a:bodyPr vert="horz" lIns="91440" tIns="45720" rIns="91440" bIns="45720" rtlCol="0" anchor="t">
            <a:normAutofit/>
          </a:bodyPr>
          <a:lstStyle/>
          <a:p>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2"/>
              </a:rPr>
              <a:t>https://www.kaggle.com/datasets/nourajo/quantum-computing-companies-stock-data</a:t>
            </a: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dataset is 136,518x7 with columns representing date, opening price, high, low, closing price, adj close, volume, and ticker. The data spans multiple years for over a dozen quantum computing related companies.</a:t>
            </a: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rPr>
              <a:t>The two most valuable components of this data are the adjusted close values and their associated dates for each company.</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j-lt"/>
                <a:cs typeface="+mj-lt"/>
              </a:rPr>
              <a:t>The adjusted closing price amends a stock's daily closing price to reflect that stock's value after accounting for any corporate actions. It is often used when examining historical returns or doing a detailed analysis of past performance.</a:t>
            </a: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3813369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DB8C-ADFE-B683-DA56-ECA2BDBFFAF8}"/>
              </a:ext>
            </a:extLst>
          </p:cNvPr>
          <p:cNvSpPr>
            <a:spLocks noGrp="1"/>
          </p:cNvSpPr>
          <p:nvPr>
            <p:ph type="title"/>
          </p:nvPr>
        </p:nvSpPr>
        <p:spPr/>
        <p:txBody>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Exploratory data analysis</a:t>
            </a:r>
            <a:endParaRPr lang="en-US"/>
          </a:p>
        </p:txBody>
      </p:sp>
      <p:sp>
        <p:nvSpPr>
          <p:cNvPr id="3" name="Content Placeholder 2">
            <a:extLst>
              <a:ext uri="{FF2B5EF4-FFF2-40B4-BE49-F238E27FC236}">
                <a16:creationId xmlns:a16="http://schemas.microsoft.com/office/drawing/2014/main" id="{D52A909F-3FB8-C6D0-6ADF-00FD427DC22E}"/>
              </a:ext>
            </a:extLst>
          </p:cNvPr>
          <p:cNvSpPr>
            <a:spLocks noGrp="1"/>
          </p:cNvSpPr>
          <p:nvPr>
            <p:ph idx="1"/>
          </p:nvPr>
        </p:nvSpPr>
        <p:spPr>
          <a:xfrm>
            <a:off x="1103312" y="2052918"/>
            <a:ext cx="8946541" cy="2427251"/>
          </a:xfrm>
        </p:spPr>
        <p:txBody>
          <a:bodyPr vert="horz" lIns="91440" tIns="45720" rIns="91440" bIns="45720" rtlCol="0" anchor="t">
            <a:normAutofit/>
          </a:bodyPr>
          <a:lstStyle/>
          <a:p>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After exploring this data using built-in methods such as ".info()" &amp; ".describe()" we discovered that the raw csv was fairly crude.</a:t>
            </a:r>
          </a:p>
          <a:p>
            <a:pPr>
              <a:buClr>
                <a:srgbClr val="8AD0D6"/>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We decided that it would be best for our future training &amp; testing efforts if we were to only work with a subset of this data.</a:t>
            </a:r>
          </a:p>
          <a:p>
            <a:pPr>
              <a:buClr>
                <a:srgbClr val="8AD0D6"/>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In consequence of further exploration it was clear that even a subset of this data would need to be cleaned &amp; normalized.</a:t>
            </a: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6687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E5042-90E0-404D-29C9-F3CEE87799DC}"/>
              </a:ext>
            </a:extLst>
          </p:cNvPr>
          <p:cNvSpPr>
            <a:spLocks noGrp="1"/>
          </p:cNvSpPr>
          <p:nvPr>
            <p:ph type="title"/>
          </p:nvPr>
        </p:nvSpPr>
        <p:spPr>
          <a:xfrm>
            <a:off x="648930" y="629266"/>
            <a:ext cx="9252154" cy="1223983"/>
          </a:xfrm>
        </p:spPr>
        <p:txBody>
          <a:bodyPr>
            <a:normAutofit/>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Data preprocessing</a:t>
            </a:r>
            <a:endParaRPr lang="en-US"/>
          </a:p>
        </p:txBody>
      </p:sp>
      <p:sp>
        <p:nvSpPr>
          <p:cNvPr id="3" name="Content Placeholder 2">
            <a:extLst>
              <a:ext uri="{FF2B5EF4-FFF2-40B4-BE49-F238E27FC236}">
                <a16:creationId xmlns:a16="http://schemas.microsoft.com/office/drawing/2014/main" id="{C378E7D3-266F-107F-4D67-8A8D2D50881F}"/>
              </a:ext>
            </a:extLst>
          </p:cNvPr>
          <p:cNvSpPr>
            <a:spLocks noGrp="1"/>
          </p:cNvSpPr>
          <p:nvPr>
            <p:ph idx="1"/>
          </p:nvPr>
        </p:nvSpPr>
        <p:spPr>
          <a:xfrm>
            <a:off x="1054465" y="1798214"/>
            <a:ext cx="4338409" cy="4196185"/>
          </a:xfrm>
        </p:spPr>
        <p:txBody>
          <a:bodyPr vert="horz" lIns="91440" tIns="45720" rIns="91440" bIns="45720" rtlCol="0" anchor="t">
            <a:noAutofit/>
          </a:bodyPr>
          <a:lstStyle/>
          <a:p>
            <a:pPr>
              <a:lnSpc>
                <a:spcPct val="90000"/>
              </a:lnSpc>
            </a:pPr>
            <a:r>
              <a:rPr lang="en-US">
                <a:effectLst>
                  <a:glow rad="38100">
                    <a:prstClr val="black">
                      <a:lumMod val="50000"/>
                      <a:lumOff val="50000"/>
                      <a:alpha val="20000"/>
                    </a:prstClr>
                  </a:glow>
                  <a:outerShdw blurRad="44450" dist="12700" dir="13860000" algn="tl" rotWithShape="0">
                    <a:srgbClr val="000000">
                      <a:alpha val="20000"/>
                    </a:srgbClr>
                  </a:outerShdw>
                </a:effectLst>
              </a:rPr>
              <a:t>We decided to trim the data down into three different data frames that represent the share price &amp; all associated data of our three favorite companies in the set.</a:t>
            </a:r>
          </a:p>
          <a:p>
            <a:pPr>
              <a:lnSpc>
                <a:spcPct val="90000"/>
              </a:lnSpc>
              <a:buClr>
                <a:srgbClr val="8AD0D6"/>
              </a:buClr>
            </a:pPr>
            <a:r>
              <a:rPr lang="en-US">
                <a:effectLst>
                  <a:glow rad="38100">
                    <a:prstClr val="black">
                      <a:lumMod val="50000"/>
                      <a:lumOff val="50000"/>
                      <a:alpha val="20000"/>
                    </a:prstClr>
                  </a:glow>
                  <a:outerShdw blurRad="44450" dist="12700" dir="13860000" algn="tl" rotWithShape="0">
                    <a:srgbClr val="000000">
                      <a:alpha val="20000"/>
                    </a:srgbClr>
                  </a:outerShdw>
                </a:effectLst>
              </a:rPr>
              <a:t>After further exploration we decided that we would use all of the associated data of a single company in order to develop our models. </a:t>
            </a:r>
          </a:p>
          <a:p>
            <a:pPr>
              <a:lnSpc>
                <a:spcPct val="90000"/>
              </a:lnSpc>
              <a:buClr>
                <a:srgbClr val="8AD0D6"/>
              </a:buClr>
            </a:pPr>
            <a:r>
              <a:rPr lang="en-US">
                <a:effectLst>
                  <a:glow rad="38100">
                    <a:prstClr val="black">
                      <a:lumMod val="50000"/>
                      <a:lumOff val="50000"/>
                      <a:alpha val="20000"/>
                    </a:prstClr>
                  </a:glow>
                  <a:outerShdw blurRad="44450" dist="12700" dir="13860000" algn="tl" rotWithShape="0">
                    <a:srgbClr val="000000">
                      <a:alpha val="20000"/>
                    </a:srgbClr>
                  </a:outerShdw>
                </a:effectLst>
              </a:rPr>
              <a:t>Due to Google's data being robust and it's trend line being relatively homogenous we chose it to be our play thing.</a:t>
            </a:r>
          </a:p>
        </p:txBody>
      </p:sp>
      <p:pic>
        <p:nvPicPr>
          <p:cNvPr id="5" name="Picture 4" descr="A picture containing graphical user interface&#10;&#10;Description automatically generated">
            <a:extLst>
              <a:ext uri="{FF2B5EF4-FFF2-40B4-BE49-F238E27FC236}">
                <a16:creationId xmlns:a16="http://schemas.microsoft.com/office/drawing/2014/main" id="{D6285A1F-FE76-6ED1-A2AA-EF2D53144E9E}"/>
              </a:ext>
            </a:extLst>
          </p:cNvPr>
          <p:cNvPicPr>
            <a:picLocks noChangeAspect="1"/>
          </p:cNvPicPr>
          <p:nvPr/>
        </p:nvPicPr>
        <p:blipFill>
          <a:blip r:embed="rId3"/>
          <a:stretch>
            <a:fillRect/>
          </a:stretch>
        </p:blipFill>
        <p:spPr>
          <a:xfrm>
            <a:off x="5676280" y="1801433"/>
            <a:ext cx="6329081" cy="458229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562265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D37DD-4C0D-653A-8BEE-9E7AE361A6DB}"/>
              </a:ext>
            </a:extLst>
          </p:cNvPr>
          <p:cNvSpPr>
            <a:spLocks noGrp="1"/>
          </p:cNvSpPr>
          <p:nvPr>
            <p:ph type="title"/>
          </p:nvPr>
        </p:nvSpPr>
        <p:spPr/>
        <p:txBody>
          <a:bodyPr/>
          <a:lstStyle/>
          <a:p>
            <a:r>
              <a:rPr lang="en-US">
                <a:ea typeface="+mj-lt"/>
                <a:cs typeface="+mj-lt"/>
              </a:rPr>
              <a:t>Data preprocessing</a:t>
            </a:r>
            <a:endParaRPr lang="en-US"/>
          </a:p>
        </p:txBody>
      </p:sp>
      <p:sp>
        <p:nvSpPr>
          <p:cNvPr id="3" name="Content Placeholder 2">
            <a:extLst>
              <a:ext uri="{FF2B5EF4-FFF2-40B4-BE49-F238E27FC236}">
                <a16:creationId xmlns:a16="http://schemas.microsoft.com/office/drawing/2014/main" id="{39D3582C-98B0-1BAF-3476-0A2F17A2D35D}"/>
              </a:ext>
            </a:extLst>
          </p:cNvPr>
          <p:cNvSpPr>
            <a:spLocks noGrp="1"/>
          </p:cNvSpPr>
          <p:nvPr>
            <p:ph idx="1"/>
          </p:nvPr>
        </p:nvSpPr>
        <p:spPr>
          <a:xfrm>
            <a:off x="1103312" y="1554688"/>
            <a:ext cx="8946541" cy="4693711"/>
          </a:xfrm>
        </p:spPr>
        <p:txBody>
          <a:bodyPr vert="horz" lIns="91440" tIns="45720" rIns="91440" bIns="45720" rtlCol="0" anchor="t">
            <a:normAutofit lnSpcReduction="10000"/>
          </a:bodyPr>
          <a:lstStyle/>
          <a:p>
            <a:r>
              <a:rPr lang="en-US">
                <a:ea typeface="+mj-lt"/>
                <a:cs typeface="+mj-lt"/>
              </a:rPr>
              <a:t>Once we limited the breadth of the data we began to clean it &amp; normalize it.</a:t>
            </a:r>
          </a:p>
          <a:p>
            <a:pPr>
              <a:buClr>
                <a:srgbClr val="8AD0D6"/>
              </a:buClr>
            </a:pPr>
            <a:r>
              <a:rPr lang="en-US">
                <a:ea typeface="+mj-lt"/>
                <a:cs typeface="+mj-lt"/>
              </a:rPr>
              <a:t>We achieved normalization by scaling the data's features.</a:t>
            </a:r>
          </a:p>
          <a:p>
            <a:pPr>
              <a:buClr>
                <a:srgbClr val="8AD0D6"/>
              </a:buClr>
            </a:pPr>
            <a:r>
              <a:rPr lang="en-US">
                <a:ea typeface="+mj-lt"/>
                <a:cs typeface="+mj-lt"/>
              </a:rPr>
              <a:t> Feature scaling is a way to normalize data such that it increases the performance of some machine learning algorithms.</a:t>
            </a:r>
          </a:p>
          <a:p>
            <a:pPr>
              <a:buClr>
                <a:srgbClr val="8AD0D6"/>
              </a:buClr>
            </a:pPr>
            <a:r>
              <a:rPr lang="en-US">
                <a:ea typeface="+mj-lt"/>
                <a:cs typeface="+mj-lt"/>
              </a:rPr>
              <a:t>We used the </a:t>
            </a:r>
            <a:r>
              <a:rPr lang="en-US" err="1">
                <a:ea typeface="+mj-lt"/>
                <a:cs typeface="+mj-lt"/>
              </a:rPr>
              <a:t>MinMaxScaler</a:t>
            </a:r>
            <a:r>
              <a:rPr lang="en-US">
                <a:ea typeface="+mj-lt"/>
                <a:cs typeface="+mj-lt"/>
              </a:rPr>
              <a:t> to scale the data within a range of 0 to 1.</a:t>
            </a:r>
            <a:endParaRPr lang="en-US"/>
          </a:p>
          <a:p>
            <a:pPr>
              <a:buClr>
                <a:srgbClr val="8AD0D6"/>
              </a:buClr>
            </a:pPr>
            <a:r>
              <a:rPr lang="en-US"/>
              <a:t>This was required since the data couldn't be used to train a model to accurately predict futures in its raw form.</a:t>
            </a:r>
          </a:p>
          <a:p>
            <a:pPr>
              <a:buClr>
                <a:srgbClr val="8AD0D6"/>
              </a:buClr>
            </a:pPr>
            <a:r>
              <a:rPr lang="en-US">
                <a:ea typeface="+mj-lt"/>
                <a:cs typeface="+mj-lt"/>
              </a:rPr>
              <a:t>We then split the data into two different data sets. </a:t>
            </a:r>
            <a:endParaRPr lang="en-US"/>
          </a:p>
          <a:p>
            <a:pPr>
              <a:buClr>
                <a:srgbClr val="8AD0D6"/>
              </a:buClr>
            </a:pPr>
            <a:r>
              <a:rPr lang="en-US">
                <a:ea typeface="+mj-lt"/>
                <a:cs typeface="+mj-lt"/>
              </a:rPr>
              <a:t>The train set is the sample of data used to fit the model. The test set is used for the final evaluation after the model is completely trained with the train set.</a:t>
            </a:r>
            <a:endParaRPr lang="en-US"/>
          </a:p>
          <a:p>
            <a:pPr>
              <a:buClr>
                <a:srgbClr val="8AD0D6"/>
              </a:buClr>
            </a:pPr>
            <a:endParaRPr lang="en-US"/>
          </a:p>
          <a:p>
            <a:pPr>
              <a:buClr>
                <a:srgbClr val="8AD0D6"/>
              </a:buClr>
            </a:pPr>
            <a:endParaRPr lang="en-US"/>
          </a:p>
          <a:p>
            <a:pPr>
              <a:buClr>
                <a:srgbClr val="8AD0D6"/>
              </a:buClr>
            </a:pPr>
            <a:endParaRPr lang="en-US"/>
          </a:p>
          <a:p>
            <a:pPr>
              <a:buClr>
                <a:srgbClr val="8AD0D6"/>
              </a:buClr>
            </a:pPr>
            <a:endParaRPr lang="en-US"/>
          </a:p>
        </p:txBody>
      </p:sp>
    </p:spTree>
    <p:extLst>
      <p:ext uri="{BB962C8B-B14F-4D97-AF65-F5344CB8AC3E}">
        <p14:creationId xmlns:p14="http://schemas.microsoft.com/office/powerpoint/2010/main" val="1377903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2BDE3-44D8-153D-4D3E-CAB6C66FE644}"/>
              </a:ext>
            </a:extLst>
          </p:cNvPr>
          <p:cNvSpPr>
            <a:spLocks noGrp="1"/>
          </p:cNvSpPr>
          <p:nvPr>
            <p:ph type="title"/>
          </p:nvPr>
        </p:nvSpPr>
        <p:spPr/>
        <p:txBody>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Review of our approaches</a:t>
            </a:r>
            <a:endParaRPr lang="en-US">
              <a:ea typeface="+mj-lt"/>
              <a:cs typeface="+mj-lt"/>
            </a:endParaRPr>
          </a:p>
        </p:txBody>
      </p:sp>
      <p:sp>
        <p:nvSpPr>
          <p:cNvPr id="3" name="Content Placeholder 2">
            <a:extLst>
              <a:ext uri="{FF2B5EF4-FFF2-40B4-BE49-F238E27FC236}">
                <a16:creationId xmlns:a16="http://schemas.microsoft.com/office/drawing/2014/main" id="{9D787704-F5E9-2B21-0F58-200E710B86C8}"/>
              </a:ext>
            </a:extLst>
          </p:cNvPr>
          <p:cNvSpPr>
            <a:spLocks noGrp="1"/>
          </p:cNvSpPr>
          <p:nvPr>
            <p:ph idx="1"/>
          </p:nvPr>
        </p:nvSpPr>
        <p:spPr>
          <a:xfrm>
            <a:off x="1103312" y="1662149"/>
            <a:ext cx="8946541" cy="4586250"/>
          </a:xfrm>
        </p:spPr>
        <p:txBody>
          <a:bodyPr vert="horz" lIns="91440" tIns="45720" rIns="91440" bIns="45720" rtlCol="0" anchor="t">
            <a:normAutofit fontScale="92500" lnSpcReduction="20000"/>
          </a:bodyPr>
          <a:lstStyle/>
          <a:p>
            <a:r>
              <a:rPr lang="en-US">
                <a:effectLst>
                  <a:glow rad="38100">
                    <a:prstClr val="black">
                      <a:lumMod val="50000"/>
                      <a:lumOff val="50000"/>
                      <a:alpha val="20000"/>
                    </a:prstClr>
                  </a:glow>
                  <a:outerShdw blurRad="44450" dist="12700" dir="13860000" algn="tl" rotWithShape="0">
                    <a:srgbClr val="000000">
                      <a:alpha val="20000"/>
                    </a:srgbClr>
                  </a:outerShdw>
                </a:effectLst>
              </a:rPr>
              <a:t>Since similar technology exists, we used related resources to research which models have proven to be most successful in predicting stock futures.</a:t>
            </a:r>
          </a:p>
          <a:p>
            <a:pPr>
              <a:buClr>
                <a:srgbClr val="8AD0D6"/>
              </a:buClr>
            </a:pPr>
            <a:r>
              <a:rPr lang="en-US">
                <a:effectLst>
                  <a:glow rad="38100">
                    <a:prstClr val="black">
                      <a:lumMod val="50000"/>
                      <a:lumOff val="50000"/>
                      <a:alpha val="20000"/>
                    </a:prstClr>
                  </a:glow>
                  <a:outerShdw blurRad="44450" dist="12700" dir="13860000" algn="tl" rotWithShape="0">
                    <a:srgbClr val="000000">
                      <a:alpha val="20000"/>
                    </a:srgbClr>
                  </a:outerShdw>
                </a:effectLst>
              </a:rPr>
              <a:t>We expected to use a form of regression due to the nature of our data. </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j-lt"/>
              <a:cs typeface="+mj-lt"/>
            </a:endParaRPr>
          </a:p>
          <a:p>
            <a:pPr>
              <a:buClr>
                <a:srgbClr val="8AD0D6"/>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j-lt"/>
                <a:cs typeface="+mj-lt"/>
              </a:rPr>
              <a:t>Regression is a statistical technique used to determine the relationship between one dependent variable and one or many independent variables. In simple words, a regression analysis will tell you how your result varies for different factors. </a:t>
            </a: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8AD0D6"/>
              </a:buClr>
            </a:pPr>
            <a:r>
              <a:rPr lang="en-US">
                <a:effectLst>
                  <a:glow rad="38100">
                    <a:prstClr val="black">
                      <a:lumMod val="50000"/>
                      <a:lumOff val="50000"/>
                      <a:alpha val="20000"/>
                    </a:prstClr>
                  </a:glow>
                  <a:outerShdw blurRad="44450" dist="12700" dir="13860000" algn="tl" rotWithShape="0">
                    <a:srgbClr val="000000">
                      <a:alpha val="20000"/>
                    </a:srgbClr>
                  </a:outerShdw>
                </a:effectLst>
              </a:rPr>
              <a:t>For our simplistic implementation, we deduced that ridge regression and lasso regression would be the best models to train since our data is </a:t>
            </a:r>
            <a:r>
              <a:rPr lang="en-US">
                <a:effectLst>
                  <a:glow rad="38100">
                    <a:prstClr val="black">
                      <a:lumMod val="50000"/>
                      <a:lumOff val="50000"/>
                      <a:alpha val="20000"/>
                    </a:prstClr>
                  </a:glow>
                  <a:outerShdw blurRad="44450" dist="12700" dir="13860000" algn="tl" rotWithShape="0">
                    <a:srgbClr val="000000">
                      <a:alpha val="20000"/>
                    </a:srgbClr>
                  </a:outerShdw>
                </a:effectLst>
                <a:ea typeface="+mj-lt"/>
                <a:cs typeface="+mj-lt"/>
              </a:rPr>
              <a:t>afflicted</a:t>
            </a:r>
            <a:r>
              <a:rPr lang="en-US">
                <a:effectLst>
                  <a:glow rad="38100">
                    <a:prstClr val="black">
                      <a:lumMod val="50000"/>
                      <a:lumOff val="50000"/>
                      <a:alpha val="20000"/>
                    </a:prstClr>
                  </a:glow>
                  <a:outerShdw blurRad="44450" dist="12700" dir="13860000" algn="tl" rotWithShape="0">
                    <a:srgbClr val="000000">
                      <a:alpha val="20000"/>
                    </a:srgbClr>
                  </a:outerShdw>
                </a:effectLst>
              </a:rPr>
              <a:t> </a:t>
            </a:r>
            <a:r>
              <a:rPr lang="en-US">
                <a:effectLst>
                  <a:glow rad="38100">
                    <a:prstClr val="black">
                      <a:lumMod val="50000"/>
                      <a:lumOff val="50000"/>
                      <a:alpha val="20000"/>
                    </a:prstClr>
                  </a:glow>
                  <a:outerShdw blurRad="44450" dist="12700" dir="13860000" algn="tl" rotWithShape="0">
                    <a:srgbClr val="000000">
                      <a:alpha val="20000"/>
                    </a:srgbClr>
                  </a:outerShdw>
                </a:effectLst>
                <a:ea typeface="+mj-lt"/>
                <a:cs typeface="+mj-lt"/>
              </a:rPr>
              <a:t>by multicollinearity</a:t>
            </a:r>
            <a:r>
              <a:rPr lang="en-US">
                <a:effectLst>
                  <a:glow rad="38100">
                    <a:prstClr val="black">
                      <a:lumMod val="50000"/>
                      <a:lumOff val="50000"/>
                      <a:alpha val="20000"/>
                    </a:prstClr>
                  </a:glow>
                  <a:outerShdw blurRad="44450" dist="12700" dir="13860000" algn="tl" rotWithShape="0">
                    <a:srgbClr val="000000">
                      <a:alpha val="20000"/>
                    </a:srgbClr>
                  </a:outerShdw>
                </a:effectLst>
              </a:rPr>
              <a:t>. </a:t>
            </a:r>
            <a:endParaRPr lang="en-US"/>
          </a:p>
          <a:p>
            <a:pPr>
              <a:buClr>
                <a:srgbClr val="8AD0D6"/>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j-lt"/>
                <a:cs typeface="+mj-lt"/>
              </a:rPr>
              <a:t>Multicollinearity indicates that collinear independent variables are related in some fashion, although the relationship may or may not be casual. For example, past performance might be related to market capitalization, as stocks that have performed well in the past will have increasing market values.</a:t>
            </a: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695914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8CF24F3-C626-DA89-09B0-5863D62BBD86}"/>
              </a:ext>
            </a:extLst>
          </p:cNvPr>
          <p:cNvSpPr>
            <a:spLocks noGrp="1"/>
          </p:cNvSpPr>
          <p:nvPr>
            <p:ph type="title"/>
          </p:nvPr>
        </p:nvSpPr>
        <p:spPr>
          <a:xfrm>
            <a:off x="648930" y="629266"/>
            <a:ext cx="9252154" cy="1223983"/>
          </a:xfrm>
        </p:spPr>
        <p:txBody>
          <a:bodyPr>
            <a:normAutofit/>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Ridge regression</a:t>
            </a:r>
            <a:endParaRPr lang="en-US"/>
          </a:p>
        </p:txBody>
      </p:sp>
      <p:sp>
        <p:nvSpPr>
          <p:cNvPr id="8" name="Content Placeholder 7">
            <a:extLst>
              <a:ext uri="{FF2B5EF4-FFF2-40B4-BE49-F238E27FC236}">
                <a16:creationId xmlns:a16="http://schemas.microsoft.com/office/drawing/2014/main" id="{70B3BD38-3B68-672B-FCDC-ADF1AFF2C336}"/>
              </a:ext>
            </a:extLst>
          </p:cNvPr>
          <p:cNvSpPr>
            <a:spLocks noGrp="1"/>
          </p:cNvSpPr>
          <p:nvPr>
            <p:ph idx="1"/>
          </p:nvPr>
        </p:nvSpPr>
        <p:spPr>
          <a:xfrm>
            <a:off x="1103311" y="2052214"/>
            <a:ext cx="4338409" cy="4196185"/>
          </a:xfrm>
        </p:spPr>
        <p:txBody>
          <a:bodyPr vert="horz" lIns="91440" tIns="45720" rIns="91440" bIns="45720" rtlCol="0" anchor="t">
            <a:normAutofit/>
          </a:bodyPr>
          <a:lstStyle/>
          <a:p>
            <a:pPr>
              <a:lnSpc>
                <a:spcPct val="90000"/>
              </a:lnSpc>
            </a:pPr>
            <a:endParaRPr lang="en-US" sz="1900" dirty="0">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buClr>
                <a:srgbClr val="FFFFFF"/>
              </a:buClr>
            </a:pPr>
            <a:r>
              <a:rPr lang="en-US" sz="19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Ridge regression is a model tuning method that is used to analyze any data that suffers from multicollinearity. This method performs L2 regularization. If there is an issue with multicollinearity , least-squares are unbiased, and variances are large then this results in predicted values being far off from the actual data. </a:t>
            </a:r>
            <a:endParaRPr lang="en-US" sz="1900"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4" name="Picture 4" descr="Text&#10;&#10;Description automatically generated">
            <a:extLst>
              <a:ext uri="{FF2B5EF4-FFF2-40B4-BE49-F238E27FC236}">
                <a16:creationId xmlns:a16="http://schemas.microsoft.com/office/drawing/2014/main" id="{7EBF8910-8CDC-F809-817D-B738063E35FA}"/>
              </a:ext>
            </a:extLst>
          </p:cNvPr>
          <p:cNvPicPr>
            <a:picLocks noChangeAspect="1"/>
          </p:cNvPicPr>
          <p:nvPr/>
        </p:nvPicPr>
        <p:blipFill>
          <a:blip r:embed="rId3"/>
          <a:stretch>
            <a:fillRect/>
          </a:stretch>
        </p:blipFill>
        <p:spPr>
          <a:xfrm>
            <a:off x="6091916" y="2957762"/>
            <a:ext cx="5451627" cy="238508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335618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D309-6368-5725-758F-FC87E7F87886}"/>
              </a:ext>
            </a:extLst>
          </p:cNvPr>
          <p:cNvSpPr>
            <a:spLocks noGrp="1"/>
          </p:cNvSpPr>
          <p:nvPr>
            <p:ph type="title"/>
          </p:nvPr>
        </p:nvSpPr>
        <p:spPr>
          <a:xfrm>
            <a:off x="648930" y="629266"/>
            <a:ext cx="9252154" cy="1223983"/>
          </a:xfrm>
        </p:spPr>
        <p:txBody>
          <a:bodyPr>
            <a:normAutofit/>
          </a:bodyPr>
          <a:lstStyle/>
          <a:p>
            <a:r>
              <a:rPr lang="en-US">
                <a:effectLst>
                  <a:glow rad="38100">
                    <a:prstClr val="white">
                      <a:lumMod val="65000"/>
                      <a:lumOff val="35000"/>
                      <a:alpha val="40000"/>
                    </a:prstClr>
                  </a:glow>
                  <a:outerShdw blurRad="28575" dist="38100" dir="14040000" algn="tl" rotWithShape="0">
                    <a:srgbClr val="000000">
                      <a:alpha val="25000"/>
                    </a:srgbClr>
                  </a:outerShdw>
                </a:effectLst>
              </a:rPr>
              <a:t>Lass Regression</a:t>
            </a:r>
            <a:endParaRPr lang="en-US"/>
          </a:p>
        </p:txBody>
      </p:sp>
      <p:sp>
        <p:nvSpPr>
          <p:cNvPr id="8" name="Content Placeholder 7">
            <a:extLst>
              <a:ext uri="{FF2B5EF4-FFF2-40B4-BE49-F238E27FC236}">
                <a16:creationId xmlns:a16="http://schemas.microsoft.com/office/drawing/2014/main" id="{2DEB3085-181C-E540-51F5-D0BAC1020D7B}"/>
              </a:ext>
            </a:extLst>
          </p:cNvPr>
          <p:cNvSpPr>
            <a:spLocks noGrp="1"/>
          </p:cNvSpPr>
          <p:nvPr>
            <p:ph idx="1"/>
          </p:nvPr>
        </p:nvSpPr>
        <p:spPr>
          <a:xfrm>
            <a:off x="1103311" y="2052214"/>
            <a:ext cx="4338409" cy="4196185"/>
          </a:xfrm>
        </p:spPr>
        <p:txBody>
          <a:bodyPr>
            <a:normAutofit/>
          </a:bodyPr>
          <a:lstStyle/>
          <a:p>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Lasso regression is a regularization technique. It obtains the subset of predictors that minimizes prediction error. This model uses shrinkage. Shrinkage is where data values are shrunk towards a central point as the mean. The lasso procedure encourages simple, sparse models.</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4" name="Picture 4" descr="Text&#10;&#10;Description automatically generated">
            <a:extLst>
              <a:ext uri="{FF2B5EF4-FFF2-40B4-BE49-F238E27FC236}">
                <a16:creationId xmlns:a16="http://schemas.microsoft.com/office/drawing/2014/main" id="{180ECF9A-A2F6-DC40-8BDD-B3BEA866DB5B}"/>
              </a:ext>
            </a:extLst>
          </p:cNvPr>
          <p:cNvPicPr>
            <a:picLocks noChangeAspect="1"/>
          </p:cNvPicPr>
          <p:nvPr/>
        </p:nvPicPr>
        <p:blipFill>
          <a:blip r:embed="rId3"/>
          <a:stretch>
            <a:fillRect/>
          </a:stretch>
        </p:blipFill>
        <p:spPr>
          <a:xfrm>
            <a:off x="6091916" y="2944133"/>
            <a:ext cx="5451627" cy="241234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957794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43F7004F7F53548AC087896D37BCF4D" ma:contentTypeVersion="2" ma:contentTypeDescription="Create a new document." ma:contentTypeScope="" ma:versionID="88b7e3f6dd4b47ab8eb68052357b9628">
  <xsd:schema xmlns:xsd="http://www.w3.org/2001/XMLSchema" xmlns:xs="http://www.w3.org/2001/XMLSchema" xmlns:p="http://schemas.microsoft.com/office/2006/metadata/properties" xmlns:ns2="9b4dd846-6889-4385-b8e0-93b1882840d1" targetNamespace="http://schemas.microsoft.com/office/2006/metadata/properties" ma:root="true" ma:fieldsID="6e18d71925102fb31c083d40362aa40c" ns2:_="">
    <xsd:import namespace="9b4dd846-6889-4385-b8e0-93b1882840d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4dd846-6889-4385-b8e0-93b1882840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EE45FC-8DA4-46D2-AD9F-72452EB66B57}">
  <ds:schemaRefs>
    <ds:schemaRef ds:uri="http://schemas.microsoft.com/sharepoint/v3/contenttype/forms"/>
  </ds:schemaRefs>
</ds:datastoreItem>
</file>

<file path=customXml/itemProps2.xml><?xml version="1.0" encoding="utf-8"?>
<ds:datastoreItem xmlns:ds="http://schemas.openxmlformats.org/officeDocument/2006/customXml" ds:itemID="{A78FA636-08B4-424A-BF83-EE0E1292233C}">
  <ds:schemaRefs>
    <ds:schemaRef ds:uri="9b4dd846-6889-4385-b8e0-93b1882840d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27340C3-24D4-499A-BED7-1BC4E4D2744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1555</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Quantum Computing Companies Stock Prices </vt:lpstr>
      <vt:lpstr>Project Statement / The Question</vt:lpstr>
      <vt:lpstr>Description of the data</vt:lpstr>
      <vt:lpstr>Exploratory data analysis</vt:lpstr>
      <vt:lpstr>Data preprocessing</vt:lpstr>
      <vt:lpstr>Data preprocessing</vt:lpstr>
      <vt:lpstr>Review of our approaches</vt:lpstr>
      <vt:lpstr>Ridge regression</vt:lpstr>
      <vt:lpstr>Lass Regression</vt:lpstr>
      <vt:lpstr>Experiments</vt:lpstr>
      <vt:lpstr>Experiments</vt:lpstr>
      <vt:lpstr>Experiments</vt:lpstr>
      <vt:lpstr>Final Approach</vt:lpstr>
      <vt:lpstr>Summary of the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Guilette</dc:creator>
  <cp:lastModifiedBy> </cp:lastModifiedBy>
  <cp:revision>2</cp:revision>
  <dcterms:created xsi:type="dcterms:W3CDTF">2022-05-02T00:43:23Z</dcterms:created>
  <dcterms:modified xsi:type="dcterms:W3CDTF">2022-05-02T07:41:09Z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0x010100643F7004F7F53548AC087896D37BCF4D</vt:lpwstr>
  </property>
</Properties>
</file>