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D7287-A48B-4FB8-F764-336D06C4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74930E-A152-EABD-3707-88808A9A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DC0A-CB11-4A09-B271-7ED5DBA086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C88E31-1A3B-3413-8FBC-16CB0062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66D45D-F5C5-CAA5-5DAF-7BB5F7E5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5FD-B14C-4878-A0FC-DFF3A25206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FA81B1-D559-79D4-E39D-B6FB2FE7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4AFF36-FFE6-00A8-E62D-966FBCE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3647E9-0AEE-BD1B-24BA-8FA69122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DC0A-CB11-4A09-B271-7ED5DBA0867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4E2BED-95A3-6129-7E44-09BAB02A0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C6617-2E82-2BA2-FE28-3E46B8EDB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35FD-B14C-4878-A0FC-DFF3A25206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9FCB83A-A8B9-043F-4A05-D64AD4E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Presentazione</a:t>
            </a:r>
            <a:br>
              <a:rPr lang="it-IT"/>
            </a:br>
            <a:r>
              <a:rPr lang="it-IT"/>
              <a:t> VotoFacile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8DD42D-DE12-3D29-19BF-8900F2407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1207FFE-5DD5-5E58-B803-A468F4EF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VOTAZIONE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B267D0-C29C-1FEF-D2B0-E6D73FCA58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9D945EB-7F3C-A167-BE68-A90CB73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VOTAZIONE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9B5277-0CEE-5FD1-1B12-5895715A8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AF2C652-F243-0341-3B1B-952D9D93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REFERENDUM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9CC644-762D-3DB1-3583-083463490E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BE776AD-5153-4E48-0930-EC0240A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REFERENDUM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8D55C7-EECD-9EE4-5AB7-95E317DD3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FD7B670-AB78-4818-0F6F-729F65BD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REFERENDUM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253204-89F4-1487-50A4-3007AB935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ED5AF32-16DF-435A-3624-56B1E8FB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VOTAZIONE REFERENDUM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536AB9-AA2C-3748-AB64-BDC4A4105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843C38-2F85-157D-85E1-615C4B02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Log-in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9154E8F-38E8-7780-B4C0-F21BEC27B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6C10590-25A8-EC6D-9EAD-1B3ECA7B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rEGISTRAZIONE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2435554-04B6-E788-CD7E-8E1238664E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EF3C6C7-A0D1-9CEC-1593-D3BDF21B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Lista delle votazioni</a:t>
            </a:r>
            <a:br>
              <a:rPr lang="it-IT"/>
            </a:b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009E8E-A377-5C03-1AB0-2012DFB9B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2E1D634-20F1-FEA6-D580-FF9F04BB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LISTA DELLE VOTAZIONI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1C3BEB-4B8B-12C7-6933-F7E529CD3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99F79E4-FA30-2CE1-5099-30AF4D8D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VOTAZIONE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6DAA2C-9A3F-E14C-1669-63C92BC68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B761DC6-9AA6-85ED-E993-BEEA5E81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REFERENDUM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880402-6E01-F2E4-8C91-D2D562322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FB5A2AA-6C1A-A4E3-E5B4-6C9C509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VOTAZIONE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485F4C-8BB9-2BED-FD8C-9F0884304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D8B28B0-516E-1F53-9A9B-637D2BE7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CREAZIONE VOTAZIONE</a:t>
            </a: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9A8237-8EEC-36A3-F2BB-9FD6EB5A2C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95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 VotoFacile</vt:lpstr>
      <vt:lpstr>Log-in </vt:lpstr>
      <vt:lpstr>rEGISTRAZIONE </vt:lpstr>
      <vt:lpstr>Lista delle votazioni  </vt:lpstr>
      <vt:lpstr>LISTA DELLE VOTAZIONI </vt:lpstr>
      <vt:lpstr>CREAZIONE VOTAZIONE </vt:lpstr>
      <vt:lpstr>REFERENDUM </vt:lpstr>
      <vt:lpstr>CREAZIONE VOTAZIONE </vt:lpstr>
      <vt:lpstr>CREAZIONE VOTAZIONE </vt:lpstr>
      <vt:lpstr>CREAZIONE VOTAZIONE </vt:lpstr>
      <vt:lpstr>CREAZIONE VOTAZIONE </vt:lpstr>
      <vt:lpstr>REFERENDUM </vt:lpstr>
      <vt:lpstr>REFERENDUM </vt:lpstr>
      <vt:lpstr>REFERENDUM </vt:lpstr>
      <vt:lpstr>VOTAZIONE REFERENDUM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 VotoFacile</dc:title>
  <dc:creator>Luca Stoian</dc:creator>
  <cp:lastModifiedBy>Luca Stoian</cp:lastModifiedBy>
  <cp:revision>1</cp:revision>
  <dcterms:created xsi:type="dcterms:W3CDTF">2022-06-27T10:04:03Z</dcterms:created>
  <dcterms:modified xsi:type="dcterms:W3CDTF">2022-06-27T10:04:03Z</dcterms:modified>
</cp:coreProperties>
</file>