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21528088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4" userDrawn="1">
          <p15:clr>
            <a:srgbClr val="A4A3A4"/>
          </p15:clr>
        </p15:guide>
        <p15:guide id="2" pos="67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2640" y="-4056"/>
      </p:cViewPr>
      <p:guideLst>
        <p:guide orient="horz" pos="16134"/>
        <p:guide pos="67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zia Palmieri" userId="7103b5cdffdc19a1" providerId="LiveId" clId="{77726E3D-5917-455A-884E-B3FA91643003}"/>
    <pc:docChg chg="modSld">
      <pc:chgData name="Patrizia Palmieri" userId="7103b5cdffdc19a1" providerId="LiveId" clId="{77726E3D-5917-455A-884E-B3FA91643003}" dt="2022-05-13T22:45:22.791" v="4" actId="6549"/>
      <pc:docMkLst>
        <pc:docMk/>
      </pc:docMkLst>
      <pc:sldChg chg="modSp mod">
        <pc:chgData name="Patrizia Palmieri" userId="7103b5cdffdc19a1" providerId="LiveId" clId="{77726E3D-5917-455A-884E-B3FA91643003}" dt="2022-05-13T22:45:22.791" v="4" actId="6549"/>
        <pc:sldMkLst>
          <pc:docMk/>
          <pc:sldMk cId="3244127947" sldId="258"/>
        </pc:sldMkLst>
        <pc:spChg chg="mod">
          <ac:chgData name="Patrizia Palmieri" userId="7103b5cdffdc19a1" providerId="LiveId" clId="{77726E3D-5917-455A-884E-B3FA91643003}" dt="2022-05-13T22:45:22.791" v="4" actId="6549"/>
          <ac:spMkLst>
            <pc:docMk/>
            <pc:sldMk cId="3244127947" sldId="258"/>
            <ac:spMk id="35" creationId="{29115932-B7D2-668F-F499-C055E02F651D}"/>
          </ac:spMkLst>
        </pc:spChg>
      </pc:sldChg>
    </pc:docChg>
  </pc:docChgLst>
  <pc:docChgLst>
    <pc:chgData name="Marco Maria" userId="0f8cd11954cbf9b4" providerId="LiveId" clId="{6223AD69-B365-4E32-A787-7DB8A7D1495B}"/>
    <pc:docChg chg="undo custSel modSld">
      <pc:chgData name="Marco Maria" userId="0f8cd11954cbf9b4" providerId="LiveId" clId="{6223AD69-B365-4E32-A787-7DB8A7D1495B}" dt="2022-05-11T18:38:11.211" v="2731" actId="478"/>
      <pc:docMkLst>
        <pc:docMk/>
      </pc:docMkLst>
      <pc:sldChg chg="addSp delSp modSp mod">
        <pc:chgData name="Marco Maria" userId="0f8cd11954cbf9b4" providerId="LiveId" clId="{6223AD69-B365-4E32-A787-7DB8A7D1495B}" dt="2022-05-11T18:38:11.211" v="2731" actId="478"/>
        <pc:sldMkLst>
          <pc:docMk/>
          <pc:sldMk cId="3244127947" sldId="258"/>
        </pc:sldMkLst>
        <pc:spChg chg="add mod">
          <ac:chgData name="Marco Maria" userId="0f8cd11954cbf9b4" providerId="LiveId" clId="{6223AD69-B365-4E32-A787-7DB8A7D1495B}" dt="2022-05-10T22:25:44.210" v="199" actId="1037"/>
          <ac:spMkLst>
            <pc:docMk/>
            <pc:sldMk cId="3244127947" sldId="258"/>
            <ac:spMk id="3" creationId="{83430CDC-FAB1-DB7D-A124-3E6881781215}"/>
          </ac:spMkLst>
        </pc:spChg>
        <pc:spChg chg="mod">
          <ac:chgData name="Marco Maria" userId="0f8cd11954cbf9b4" providerId="LiveId" clId="{6223AD69-B365-4E32-A787-7DB8A7D1495B}" dt="2022-05-10T23:46:09.304" v="2728" actId="1037"/>
          <ac:spMkLst>
            <pc:docMk/>
            <pc:sldMk cId="3244127947" sldId="258"/>
            <ac:spMk id="5" creationId="{00000000-0000-0000-0000-000000000000}"/>
          </ac:spMkLst>
        </pc:spChg>
        <pc:spChg chg="mod">
          <ac:chgData name="Marco Maria" userId="0f8cd11954cbf9b4" providerId="LiveId" clId="{6223AD69-B365-4E32-A787-7DB8A7D1495B}" dt="2022-05-10T23:45:52.202" v="2713" actId="255"/>
          <ac:spMkLst>
            <pc:docMk/>
            <pc:sldMk cId="3244127947" sldId="258"/>
            <ac:spMk id="8" creationId="{00000000-0000-0000-0000-000000000000}"/>
          </ac:spMkLst>
        </pc:spChg>
        <pc:spChg chg="mod">
          <ac:chgData name="Marco Maria" userId="0f8cd11954cbf9b4" providerId="LiveId" clId="{6223AD69-B365-4E32-A787-7DB8A7D1495B}" dt="2022-05-10T23:48:45.919" v="2730" actId="692"/>
          <ac:spMkLst>
            <pc:docMk/>
            <pc:sldMk cId="3244127947" sldId="258"/>
            <ac:spMk id="11" creationId="{00000000-0000-0000-0000-000000000000}"/>
          </ac:spMkLst>
        </pc:spChg>
        <pc:spChg chg="mod">
          <ac:chgData name="Marco Maria" userId="0f8cd11954cbf9b4" providerId="LiveId" clId="{6223AD69-B365-4E32-A787-7DB8A7D1495B}" dt="2022-05-10T23:48:23.627" v="2729" actId="692"/>
          <ac:spMkLst>
            <pc:docMk/>
            <pc:sldMk cId="3244127947" sldId="258"/>
            <ac:spMk id="12" creationId="{00000000-0000-0000-0000-000000000000}"/>
          </ac:spMkLst>
        </pc:spChg>
        <pc:spChg chg="del mod">
          <ac:chgData name="Marco Maria" userId="0f8cd11954cbf9b4" providerId="LiveId" clId="{6223AD69-B365-4E32-A787-7DB8A7D1495B}" dt="2022-05-10T23:27:23.249" v="1994" actId="478"/>
          <ac:spMkLst>
            <pc:docMk/>
            <pc:sldMk cId="3244127947" sldId="258"/>
            <ac:spMk id="13" creationId="{00000000-0000-0000-0000-000000000000}"/>
          </ac:spMkLst>
        </pc:spChg>
        <pc:spChg chg="del">
          <ac:chgData name="Marco Maria" userId="0f8cd11954cbf9b4" providerId="LiveId" clId="{6223AD69-B365-4E32-A787-7DB8A7D1495B}" dt="2022-05-10T23:08:40.919" v="1080" actId="478"/>
          <ac:spMkLst>
            <pc:docMk/>
            <pc:sldMk cId="3244127947" sldId="258"/>
            <ac:spMk id="16" creationId="{00000000-0000-0000-0000-000000000000}"/>
          </ac:spMkLst>
        </pc:spChg>
        <pc:spChg chg="del mod">
          <ac:chgData name="Marco Maria" userId="0f8cd11954cbf9b4" providerId="LiveId" clId="{6223AD69-B365-4E32-A787-7DB8A7D1495B}" dt="2022-05-11T18:38:11.211" v="2731" actId="478"/>
          <ac:spMkLst>
            <pc:docMk/>
            <pc:sldMk cId="3244127947" sldId="258"/>
            <ac:spMk id="17" creationId="{00000000-0000-0000-0000-000000000000}"/>
          </ac:spMkLst>
        </pc:spChg>
        <pc:spChg chg="mod">
          <ac:chgData name="Marco Maria" userId="0f8cd11954cbf9b4" providerId="LiveId" clId="{6223AD69-B365-4E32-A787-7DB8A7D1495B}" dt="2022-05-10T23:17:16.863" v="1689" actId="20577"/>
          <ac:spMkLst>
            <pc:docMk/>
            <pc:sldMk cId="3244127947" sldId="258"/>
            <ac:spMk id="19" creationId="{00000000-0000-0000-0000-000000000000}"/>
          </ac:spMkLst>
        </pc:spChg>
        <pc:spChg chg="mod">
          <ac:chgData name="Marco Maria" userId="0f8cd11954cbf9b4" providerId="LiveId" clId="{6223AD69-B365-4E32-A787-7DB8A7D1495B}" dt="2022-05-10T23:31:20.007" v="2074" actId="404"/>
          <ac:spMkLst>
            <pc:docMk/>
            <pc:sldMk cId="3244127947" sldId="258"/>
            <ac:spMk id="20" creationId="{00000000-0000-0000-0000-000000000000}"/>
          </ac:spMkLst>
        </pc:spChg>
        <pc:spChg chg="mod">
          <ac:chgData name="Marco Maria" userId="0f8cd11954cbf9b4" providerId="LiveId" clId="{6223AD69-B365-4E32-A787-7DB8A7D1495B}" dt="2022-05-10T23:28:04.072" v="2015" actId="1036"/>
          <ac:spMkLst>
            <pc:docMk/>
            <pc:sldMk cId="3244127947" sldId="258"/>
            <ac:spMk id="21" creationId="{00000000-0000-0000-0000-000000000000}"/>
          </ac:spMkLst>
        </pc:spChg>
        <pc:spChg chg="mod">
          <ac:chgData name="Marco Maria" userId="0f8cd11954cbf9b4" providerId="LiveId" clId="{6223AD69-B365-4E32-A787-7DB8A7D1495B}" dt="2022-05-10T23:28:04.072" v="2015" actId="1036"/>
          <ac:spMkLst>
            <pc:docMk/>
            <pc:sldMk cId="3244127947" sldId="258"/>
            <ac:spMk id="22" creationId="{00000000-0000-0000-0000-000000000000}"/>
          </ac:spMkLst>
        </pc:spChg>
        <pc:spChg chg="del">
          <ac:chgData name="Marco Maria" userId="0f8cd11954cbf9b4" providerId="LiveId" clId="{6223AD69-B365-4E32-A787-7DB8A7D1495B}" dt="2022-05-10T23:27:10.345" v="1993" actId="478"/>
          <ac:spMkLst>
            <pc:docMk/>
            <pc:sldMk cId="3244127947" sldId="258"/>
            <ac:spMk id="23" creationId="{00000000-0000-0000-0000-000000000000}"/>
          </ac:spMkLst>
        </pc:spChg>
        <pc:spChg chg="del mod">
          <ac:chgData name="Marco Maria" userId="0f8cd11954cbf9b4" providerId="LiveId" clId="{6223AD69-B365-4E32-A787-7DB8A7D1495B}" dt="2022-05-10T23:38:25.742" v="2231" actId="478"/>
          <ac:spMkLst>
            <pc:docMk/>
            <pc:sldMk cId="3244127947" sldId="258"/>
            <ac:spMk id="24" creationId="{00000000-0000-0000-0000-000000000000}"/>
          </ac:spMkLst>
        </pc:spChg>
        <pc:spChg chg="add mod">
          <ac:chgData name="Marco Maria" userId="0f8cd11954cbf9b4" providerId="LiveId" clId="{6223AD69-B365-4E32-A787-7DB8A7D1495B}" dt="2022-05-10T22:25:44.210" v="199" actId="1037"/>
          <ac:spMkLst>
            <pc:docMk/>
            <pc:sldMk cId="3244127947" sldId="258"/>
            <ac:spMk id="25" creationId="{00F239AE-3A89-91DB-C310-8473ED93A731}"/>
          </ac:spMkLst>
        </pc:spChg>
        <pc:spChg chg="add mod">
          <ac:chgData name="Marco Maria" userId="0f8cd11954cbf9b4" providerId="LiveId" clId="{6223AD69-B365-4E32-A787-7DB8A7D1495B}" dt="2022-05-10T22:42:44.107" v="238" actId="255"/>
          <ac:spMkLst>
            <pc:docMk/>
            <pc:sldMk cId="3244127947" sldId="258"/>
            <ac:spMk id="26" creationId="{226DEB5B-A2CD-2F53-87DB-F57FC9F40CB7}"/>
          </ac:spMkLst>
        </pc:spChg>
        <pc:spChg chg="add mod">
          <ac:chgData name="Marco Maria" userId="0f8cd11954cbf9b4" providerId="LiveId" clId="{6223AD69-B365-4E32-A787-7DB8A7D1495B}" dt="2022-05-10T23:08:17.676" v="1053" actId="1037"/>
          <ac:spMkLst>
            <pc:docMk/>
            <pc:sldMk cId="3244127947" sldId="258"/>
            <ac:spMk id="27" creationId="{EBE8EE91-6568-C14B-0BCF-4FBB3F2F3CE7}"/>
          </ac:spMkLst>
        </pc:spChg>
        <pc:spChg chg="add mod">
          <ac:chgData name="Marco Maria" userId="0f8cd11954cbf9b4" providerId="LiveId" clId="{6223AD69-B365-4E32-A787-7DB8A7D1495B}" dt="2022-05-10T23:08:17.676" v="1053" actId="1037"/>
          <ac:spMkLst>
            <pc:docMk/>
            <pc:sldMk cId="3244127947" sldId="258"/>
            <ac:spMk id="28" creationId="{CC9A28AF-1DCD-1D8A-59B0-3AC872245063}"/>
          </ac:spMkLst>
        </pc:spChg>
        <pc:spChg chg="add mod">
          <ac:chgData name="Marco Maria" userId="0f8cd11954cbf9b4" providerId="LiveId" clId="{6223AD69-B365-4E32-A787-7DB8A7D1495B}" dt="2022-05-10T23:48:45.919" v="2730" actId="692"/>
          <ac:spMkLst>
            <pc:docMk/>
            <pc:sldMk cId="3244127947" sldId="258"/>
            <ac:spMk id="29" creationId="{0E76ADA8-84A5-360C-2E8B-F07C6D64B3FC}"/>
          </ac:spMkLst>
        </pc:spChg>
        <pc:spChg chg="add mod">
          <ac:chgData name="Marco Maria" userId="0f8cd11954cbf9b4" providerId="LiveId" clId="{6223AD69-B365-4E32-A787-7DB8A7D1495B}" dt="2022-05-10T23:08:17.676" v="1053" actId="1037"/>
          <ac:spMkLst>
            <pc:docMk/>
            <pc:sldMk cId="3244127947" sldId="258"/>
            <ac:spMk id="30" creationId="{B9BB7604-DC37-C293-AB60-616930D4CBD4}"/>
          </ac:spMkLst>
        </pc:spChg>
        <pc:spChg chg="add mod">
          <ac:chgData name="Marco Maria" userId="0f8cd11954cbf9b4" providerId="LiveId" clId="{6223AD69-B365-4E32-A787-7DB8A7D1495B}" dt="2022-05-10T23:48:45.919" v="2730" actId="692"/>
          <ac:spMkLst>
            <pc:docMk/>
            <pc:sldMk cId="3244127947" sldId="258"/>
            <ac:spMk id="31" creationId="{70A87987-1BE5-DD09-EFD3-0900D1425168}"/>
          </ac:spMkLst>
        </pc:spChg>
        <pc:spChg chg="add mod">
          <ac:chgData name="Marco Maria" userId="0f8cd11954cbf9b4" providerId="LiveId" clId="{6223AD69-B365-4E32-A787-7DB8A7D1495B}" dt="2022-05-10T23:08:17.676" v="1053" actId="1037"/>
          <ac:spMkLst>
            <pc:docMk/>
            <pc:sldMk cId="3244127947" sldId="258"/>
            <ac:spMk id="32" creationId="{AE7E3B69-C85A-A67E-F7DF-5822A48BF679}"/>
          </ac:spMkLst>
        </pc:spChg>
        <pc:spChg chg="add del mod">
          <ac:chgData name="Marco Maria" userId="0f8cd11954cbf9b4" providerId="LiveId" clId="{6223AD69-B365-4E32-A787-7DB8A7D1495B}" dt="2022-05-10T23:07:59.461" v="1044" actId="478"/>
          <ac:spMkLst>
            <pc:docMk/>
            <pc:sldMk cId="3244127947" sldId="258"/>
            <ac:spMk id="33" creationId="{65DD5110-E099-A787-4844-272E6ED9411F}"/>
          </ac:spMkLst>
        </pc:spChg>
        <pc:spChg chg="add mod">
          <ac:chgData name="Marco Maria" userId="0f8cd11954cbf9b4" providerId="LiveId" clId="{6223AD69-B365-4E32-A787-7DB8A7D1495B}" dt="2022-05-10T23:08:37.080" v="1079" actId="20577"/>
          <ac:spMkLst>
            <pc:docMk/>
            <pc:sldMk cId="3244127947" sldId="258"/>
            <ac:spMk id="34" creationId="{CDED3686-5953-E056-3170-9C06DD028321}"/>
          </ac:spMkLst>
        </pc:spChg>
        <pc:spChg chg="add mod">
          <ac:chgData name="Marco Maria" userId="0f8cd11954cbf9b4" providerId="LiveId" clId="{6223AD69-B365-4E32-A787-7DB8A7D1495B}" dt="2022-05-10T23:48:45.919" v="2730" actId="692"/>
          <ac:spMkLst>
            <pc:docMk/>
            <pc:sldMk cId="3244127947" sldId="258"/>
            <ac:spMk id="35" creationId="{29115932-B7D2-668F-F499-C055E02F651D}"/>
          </ac:spMkLst>
        </pc:spChg>
        <pc:spChg chg="add mod">
          <ac:chgData name="Marco Maria" userId="0f8cd11954cbf9b4" providerId="LiveId" clId="{6223AD69-B365-4E32-A787-7DB8A7D1495B}" dt="2022-05-10T23:31:28.444" v="2078" actId="1035"/>
          <ac:spMkLst>
            <pc:docMk/>
            <pc:sldMk cId="3244127947" sldId="258"/>
            <ac:spMk id="36" creationId="{49E718FC-B905-C693-7E94-00457F8ACEBF}"/>
          </ac:spMkLst>
        </pc:spChg>
        <pc:spChg chg="add mod">
          <ac:chgData name="Marco Maria" userId="0f8cd11954cbf9b4" providerId="LiveId" clId="{6223AD69-B365-4E32-A787-7DB8A7D1495B}" dt="2022-05-10T23:28:04.072" v="2015" actId="1036"/>
          <ac:spMkLst>
            <pc:docMk/>
            <pc:sldMk cId="3244127947" sldId="258"/>
            <ac:spMk id="37" creationId="{FC4F37BE-9CBE-1B28-D272-9C379306D7CD}"/>
          </ac:spMkLst>
        </pc:spChg>
        <pc:spChg chg="add mod">
          <ac:chgData name="Marco Maria" userId="0f8cd11954cbf9b4" providerId="LiveId" clId="{6223AD69-B365-4E32-A787-7DB8A7D1495B}" dt="2022-05-10T23:37:07.718" v="2139" actId="1076"/>
          <ac:spMkLst>
            <pc:docMk/>
            <pc:sldMk cId="3244127947" sldId="258"/>
            <ac:spMk id="38" creationId="{BB8E75F3-6E0A-13C5-49C4-F63020D2959D}"/>
          </ac:spMkLst>
        </pc:spChg>
        <pc:spChg chg="add mod">
          <ac:chgData name="Marco Maria" userId="0f8cd11954cbf9b4" providerId="LiveId" clId="{6223AD69-B365-4E32-A787-7DB8A7D1495B}" dt="2022-05-10T23:32:09.782" v="2085" actId="20577"/>
          <ac:spMkLst>
            <pc:docMk/>
            <pc:sldMk cId="3244127947" sldId="258"/>
            <ac:spMk id="39" creationId="{9F17D8A5-A317-DFE9-2D9F-C7194D2EBE6D}"/>
          </ac:spMkLst>
        </pc:spChg>
        <pc:spChg chg="add mod">
          <ac:chgData name="Marco Maria" userId="0f8cd11954cbf9b4" providerId="LiveId" clId="{6223AD69-B365-4E32-A787-7DB8A7D1495B}" dt="2022-05-10T23:32:28.616" v="2122" actId="1036"/>
          <ac:spMkLst>
            <pc:docMk/>
            <pc:sldMk cId="3244127947" sldId="258"/>
            <ac:spMk id="40" creationId="{08A91C3E-B6EC-8D42-41F1-701CA0981D27}"/>
          </ac:spMkLst>
        </pc:spChg>
        <pc:spChg chg="add mod">
          <ac:chgData name="Marco Maria" userId="0f8cd11954cbf9b4" providerId="LiveId" clId="{6223AD69-B365-4E32-A787-7DB8A7D1495B}" dt="2022-05-10T23:48:45.919" v="2730" actId="692"/>
          <ac:spMkLst>
            <pc:docMk/>
            <pc:sldMk cId="3244127947" sldId="258"/>
            <ac:spMk id="41" creationId="{0DB5FE1E-0210-FA5F-624F-4EEB4AC291EA}"/>
          </ac:spMkLst>
        </pc:spChg>
        <pc:spChg chg="add mod">
          <ac:chgData name="Marco Maria" userId="0f8cd11954cbf9b4" providerId="LiveId" clId="{6223AD69-B365-4E32-A787-7DB8A7D1495B}" dt="2022-05-10T23:44:53.682" v="2707" actId="20577"/>
          <ac:spMkLst>
            <pc:docMk/>
            <pc:sldMk cId="3244127947" sldId="258"/>
            <ac:spMk id="42" creationId="{CB328401-D8DB-B12B-FE4A-6B5F80884CBD}"/>
          </ac:spMkLst>
        </pc:spChg>
        <pc:spChg chg="add mod">
          <ac:chgData name="Marco Maria" userId="0f8cd11954cbf9b4" providerId="LiveId" clId="{6223AD69-B365-4E32-A787-7DB8A7D1495B}" dt="2022-05-10T23:48:45.919" v="2730" actId="692"/>
          <ac:spMkLst>
            <pc:docMk/>
            <pc:sldMk cId="3244127947" sldId="258"/>
            <ac:spMk id="43" creationId="{8438033E-B561-5580-D299-0CC0212191B5}"/>
          </ac:spMkLst>
        </pc:spChg>
        <pc:spChg chg="add mod">
          <ac:chgData name="Marco Maria" userId="0f8cd11954cbf9b4" providerId="LiveId" clId="{6223AD69-B365-4E32-A787-7DB8A7D1495B}" dt="2022-05-10T23:44:29.602" v="2689" actId="1037"/>
          <ac:spMkLst>
            <pc:docMk/>
            <pc:sldMk cId="3244127947" sldId="258"/>
            <ac:spMk id="44" creationId="{A20F1755-C5FC-D556-9C72-5EA70CE500AF}"/>
          </ac:spMkLst>
        </pc:spChg>
        <pc:spChg chg="add mod">
          <ac:chgData name="Marco Maria" userId="0f8cd11954cbf9b4" providerId="LiveId" clId="{6223AD69-B365-4E32-A787-7DB8A7D1495B}" dt="2022-05-10T23:48:45.919" v="2730" actId="692"/>
          <ac:spMkLst>
            <pc:docMk/>
            <pc:sldMk cId="3244127947" sldId="258"/>
            <ac:spMk id="45" creationId="{C35F756F-283C-1C18-FA60-7EF92F824C4F}"/>
          </ac:spMkLst>
        </pc:spChg>
        <pc:grpChg chg="mod">
          <ac:chgData name="Marco Maria" userId="0f8cd11954cbf9b4" providerId="LiveId" clId="{6223AD69-B365-4E32-A787-7DB8A7D1495B}" dt="2022-05-10T23:08:17.676" v="1053" actId="1037"/>
          <ac:grpSpMkLst>
            <pc:docMk/>
            <pc:sldMk cId="3244127947" sldId="258"/>
            <ac:grpSpMk id="18" creationId="{00000000-0000-0000-0000-000000000000}"/>
          </ac:grpSpMkLst>
        </pc:grpChg>
        <pc:graphicFrameChg chg="add mod">
          <ac:chgData name="Marco Maria" userId="0f8cd11954cbf9b4" providerId="LiveId" clId="{6223AD69-B365-4E32-A787-7DB8A7D1495B}" dt="2022-05-10T22:26:05.623" v="209" actId="14100"/>
          <ac:graphicFrameMkLst>
            <pc:docMk/>
            <pc:sldMk cId="3244127947" sldId="258"/>
            <ac:graphicFrameMk id="2" creationId="{B818F485-5665-FF49-F70F-ED54507CA0D4}"/>
          </ac:graphicFrameMkLst>
        </pc:graphicFrameChg>
        <pc:picChg chg="del">
          <ac:chgData name="Marco Maria" userId="0f8cd11954cbf9b4" providerId="LiveId" clId="{6223AD69-B365-4E32-A787-7DB8A7D1495B}" dt="2022-05-10T23:07:23.609" v="1036" actId="478"/>
          <ac:picMkLst>
            <pc:docMk/>
            <pc:sldMk cId="3244127947" sldId="258"/>
            <ac:picMk id="4" creationId="{00000000-0000-0000-0000-000000000000}"/>
          </ac:picMkLst>
        </pc:picChg>
        <pc:picChg chg="del">
          <ac:chgData name="Marco Maria" userId="0f8cd11954cbf9b4" providerId="LiveId" clId="{6223AD69-B365-4E32-A787-7DB8A7D1495B}" dt="2022-05-10T22:12:57.566" v="0" actId="478"/>
          <ac:picMkLst>
            <pc:docMk/>
            <pc:sldMk cId="3244127947" sldId="258"/>
            <ac:picMk id="9" creationId="{00000000-0000-0000-0000-000000000000}"/>
          </ac:picMkLst>
        </pc:picChg>
        <pc:picChg chg="del mod">
          <ac:chgData name="Marco Maria" userId="0f8cd11954cbf9b4" providerId="LiveId" clId="{6223AD69-B365-4E32-A787-7DB8A7D1495B}" dt="2022-05-10T22:18:39.126" v="110" actId="478"/>
          <ac:picMkLst>
            <pc:docMk/>
            <pc:sldMk cId="3244127947" sldId="258"/>
            <ac:picMk id="1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607" y="8380311"/>
            <a:ext cx="18298875" cy="17827413"/>
          </a:xfrm>
        </p:spPr>
        <p:txBody>
          <a:bodyPr anchor="b"/>
          <a:lstStyle>
            <a:lvl1pPr algn="ctr">
              <a:defRPr sz="1412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011" y="26895217"/>
            <a:ext cx="16146066" cy="12363023"/>
          </a:xfrm>
        </p:spPr>
        <p:txBody>
          <a:bodyPr/>
          <a:lstStyle>
            <a:lvl1pPr marL="0" indent="0" algn="ctr">
              <a:buNone/>
              <a:defRPr sz="5650"/>
            </a:lvl1pPr>
            <a:lvl2pPr marL="1076386" indent="0" algn="ctr">
              <a:buNone/>
              <a:defRPr sz="4709"/>
            </a:lvl2pPr>
            <a:lvl3pPr marL="2152772" indent="0" algn="ctr">
              <a:buNone/>
              <a:defRPr sz="4238"/>
            </a:lvl3pPr>
            <a:lvl4pPr marL="3229158" indent="0" algn="ctr">
              <a:buNone/>
              <a:defRPr sz="3767"/>
            </a:lvl4pPr>
            <a:lvl5pPr marL="4305544" indent="0" algn="ctr">
              <a:buNone/>
              <a:defRPr sz="3767"/>
            </a:lvl5pPr>
            <a:lvl6pPr marL="5381930" indent="0" algn="ctr">
              <a:buNone/>
              <a:defRPr sz="3767"/>
            </a:lvl6pPr>
            <a:lvl7pPr marL="6458316" indent="0" algn="ctr">
              <a:buNone/>
              <a:defRPr sz="3767"/>
            </a:lvl7pPr>
            <a:lvl8pPr marL="7534702" indent="0" algn="ctr">
              <a:buNone/>
              <a:defRPr sz="3767"/>
            </a:lvl8pPr>
            <a:lvl9pPr marL="8611088" indent="0" algn="ctr">
              <a:buNone/>
              <a:defRPr sz="376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94-7C81-4E9A-8A45-8DDFD3E1BC2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08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94-7C81-4E9A-8A45-8DDFD3E1BC2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73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06039" y="2726267"/>
            <a:ext cx="4641994" cy="433950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0057" y="2726267"/>
            <a:ext cx="13656881" cy="433950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94-7C81-4E9A-8A45-8DDFD3E1BC2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66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94-7C81-4E9A-8A45-8DDFD3E1BC2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98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845" y="12766055"/>
            <a:ext cx="18567976" cy="21300436"/>
          </a:xfrm>
        </p:spPr>
        <p:txBody>
          <a:bodyPr anchor="b"/>
          <a:lstStyle>
            <a:lvl1pPr>
              <a:defRPr sz="1412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8845" y="34268002"/>
            <a:ext cx="18567976" cy="11201396"/>
          </a:xfrm>
        </p:spPr>
        <p:txBody>
          <a:bodyPr/>
          <a:lstStyle>
            <a:lvl1pPr marL="0" indent="0">
              <a:buNone/>
              <a:defRPr sz="5650">
                <a:solidFill>
                  <a:schemeClr val="tx1"/>
                </a:solidFill>
              </a:defRPr>
            </a:lvl1pPr>
            <a:lvl2pPr marL="1076386" indent="0">
              <a:buNone/>
              <a:defRPr sz="4709">
                <a:solidFill>
                  <a:schemeClr val="tx1">
                    <a:tint val="75000"/>
                  </a:schemeClr>
                </a:solidFill>
              </a:defRPr>
            </a:lvl2pPr>
            <a:lvl3pPr marL="2152772" indent="0">
              <a:buNone/>
              <a:defRPr sz="4238">
                <a:solidFill>
                  <a:schemeClr val="tx1">
                    <a:tint val="75000"/>
                  </a:schemeClr>
                </a:solidFill>
              </a:defRPr>
            </a:lvl3pPr>
            <a:lvl4pPr marL="3229158" indent="0">
              <a:buNone/>
              <a:defRPr sz="3767">
                <a:solidFill>
                  <a:schemeClr val="tx1">
                    <a:tint val="75000"/>
                  </a:schemeClr>
                </a:solidFill>
              </a:defRPr>
            </a:lvl4pPr>
            <a:lvl5pPr marL="4305544" indent="0">
              <a:buNone/>
              <a:defRPr sz="3767">
                <a:solidFill>
                  <a:schemeClr val="tx1">
                    <a:tint val="75000"/>
                  </a:schemeClr>
                </a:solidFill>
              </a:defRPr>
            </a:lvl5pPr>
            <a:lvl6pPr marL="5381930" indent="0">
              <a:buNone/>
              <a:defRPr sz="3767">
                <a:solidFill>
                  <a:schemeClr val="tx1">
                    <a:tint val="75000"/>
                  </a:schemeClr>
                </a:solidFill>
              </a:defRPr>
            </a:lvl6pPr>
            <a:lvl7pPr marL="6458316" indent="0">
              <a:buNone/>
              <a:defRPr sz="3767">
                <a:solidFill>
                  <a:schemeClr val="tx1">
                    <a:tint val="75000"/>
                  </a:schemeClr>
                </a:solidFill>
              </a:defRPr>
            </a:lvl7pPr>
            <a:lvl8pPr marL="7534702" indent="0">
              <a:buNone/>
              <a:defRPr sz="3767">
                <a:solidFill>
                  <a:schemeClr val="tx1">
                    <a:tint val="75000"/>
                  </a:schemeClr>
                </a:solidFill>
              </a:defRPr>
            </a:lvl8pPr>
            <a:lvl9pPr marL="8611088" indent="0">
              <a:buNone/>
              <a:defRPr sz="37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94-7C81-4E9A-8A45-8DDFD3E1BC2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37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0056" y="13631334"/>
            <a:ext cx="9149437" cy="324899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98595" y="13631334"/>
            <a:ext cx="9149437" cy="324899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94-7C81-4E9A-8A45-8DDFD3E1BC2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72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860" y="2726278"/>
            <a:ext cx="18567976" cy="98975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62" y="12552684"/>
            <a:ext cx="9107389" cy="6151876"/>
          </a:xfrm>
        </p:spPr>
        <p:txBody>
          <a:bodyPr anchor="b"/>
          <a:lstStyle>
            <a:lvl1pPr marL="0" indent="0">
              <a:buNone/>
              <a:defRPr sz="5650" b="1"/>
            </a:lvl1pPr>
            <a:lvl2pPr marL="1076386" indent="0">
              <a:buNone/>
              <a:defRPr sz="4709" b="1"/>
            </a:lvl2pPr>
            <a:lvl3pPr marL="2152772" indent="0">
              <a:buNone/>
              <a:defRPr sz="4238" b="1"/>
            </a:lvl3pPr>
            <a:lvl4pPr marL="3229158" indent="0">
              <a:buNone/>
              <a:defRPr sz="3767" b="1"/>
            </a:lvl4pPr>
            <a:lvl5pPr marL="4305544" indent="0">
              <a:buNone/>
              <a:defRPr sz="3767" b="1"/>
            </a:lvl5pPr>
            <a:lvl6pPr marL="5381930" indent="0">
              <a:buNone/>
              <a:defRPr sz="3767" b="1"/>
            </a:lvl6pPr>
            <a:lvl7pPr marL="6458316" indent="0">
              <a:buNone/>
              <a:defRPr sz="3767" b="1"/>
            </a:lvl7pPr>
            <a:lvl8pPr marL="7534702" indent="0">
              <a:buNone/>
              <a:defRPr sz="3767" b="1"/>
            </a:lvl8pPr>
            <a:lvl9pPr marL="8611088" indent="0">
              <a:buNone/>
              <a:defRPr sz="376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862" y="18704560"/>
            <a:ext cx="9107389" cy="275115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98596" y="12552684"/>
            <a:ext cx="9152241" cy="6151876"/>
          </a:xfrm>
        </p:spPr>
        <p:txBody>
          <a:bodyPr anchor="b"/>
          <a:lstStyle>
            <a:lvl1pPr marL="0" indent="0">
              <a:buNone/>
              <a:defRPr sz="5650" b="1"/>
            </a:lvl1pPr>
            <a:lvl2pPr marL="1076386" indent="0">
              <a:buNone/>
              <a:defRPr sz="4709" b="1"/>
            </a:lvl2pPr>
            <a:lvl3pPr marL="2152772" indent="0">
              <a:buNone/>
              <a:defRPr sz="4238" b="1"/>
            </a:lvl3pPr>
            <a:lvl4pPr marL="3229158" indent="0">
              <a:buNone/>
              <a:defRPr sz="3767" b="1"/>
            </a:lvl4pPr>
            <a:lvl5pPr marL="4305544" indent="0">
              <a:buNone/>
              <a:defRPr sz="3767" b="1"/>
            </a:lvl5pPr>
            <a:lvl6pPr marL="5381930" indent="0">
              <a:buNone/>
              <a:defRPr sz="3767" b="1"/>
            </a:lvl6pPr>
            <a:lvl7pPr marL="6458316" indent="0">
              <a:buNone/>
              <a:defRPr sz="3767" b="1"/>
            </a:lvl7pPr>
            <a:lvl8pPr marL="7534702" indent="0">
              <a:buNone/>
              <a:defRPr sz="3767" b="1"/>
            </a:lvl8pPr>
            <a:lvl9pPr marL="8611088" indent="0">
              <a:buNone/>
              <a:defRPr sz="376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98596" y="18704560"/>
            <a:ext cx="9152241" cy="275115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94-7C81-4E9A-8A45-8DDFD3E1BC2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08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94-7C81-4E9A-8A45-8DDFD3E1BC2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10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94-7C81-4E9A-8A45-8DDFD3E1BC2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5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860" y="3413760"/>
            <a:ext cx="6943369" cy="11948160"/>
          </a:xfrm>
        </p:spPr>
        <p:txBody>
          <a:bodyPr anchor="b"/>
          <a:lstStyle>
            <a:lvl1pPr>
              <a:defRPr sz="75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241" y="7372785"/>
            <a:ext cx="10898595" cy="36389733"/>
          </a:xfrm>
        </p:spPr>
        <p:txBody>
          <a:bodyPr/>
          <a:lstStyle>
            <a:lvl1pPr>
              <a:defRPr sz="7534"/>
            </a:lvl1pPr>
            <a:lvl2pPr>
              <a:defRPr sz="6592"/>
            </a:lvl2pPr>
            <a:lvl3pPr>
              <a:defRPr sz="5650"/>
            </a:lvl3pPr>
            <a:lvl4pPr>
              <a:defRPr sz="4709"/>
            </a:lvl4pPr>
            <a:lvl5pPr>
              <a:defRPr sz="4709"/>
            </a:lvl5pPr>
            <a:lvl6pPr>
              <a:defRPr sz="4709"/>
            </a:lvl6pPr>
            <a:lvl7pPr>
              <a:defRPr sz="4709"/>
            </a:lvl7pPr>
            <a:lvl8pPr>
              <a:defRPr sz="4709"/>
            </a:lvl8pPr>
            <a:lvl9pPr>
              <a:defRPr sz="470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860" y="15361920"/>
            <a:ext cx="6943369" cy="28459857"/>
          </a:xfrm>
        </p:spPr>
        <p:txBody>
          <a:bodyPr/>
          <a:lstStyle>
            <a:lvl1pPr marL="0" indent="0">
              <a:buNone/>
              <a:defRPr sz="3767"/>
            </a:lvl1pPr>
            <a:lvl2pPr marL="1076386" indent="0">
              <a:buNone/>
              <a:defRPr sz="3296"/>
            </a:lvl2pPr>
            <a:lvl3pPr marL="2152772" indent="0">
              <a:buNone/>
              <a:defRPr sz="2825"/>
            </a:lvl3pPr>
            <a:lvl4pPr marL="3229158" indent="0">
              <a:buNone/>
              <a:defRPr sz="2354"/>
            </a:lvl4pPr>
            <a:lvl5pPr marL="4305544" indent="0">
              <a:buNone/>
              <a:defRPr sz="2354"/>
            </a:lvl5pPr>
            <a:lvl6pPr marL="5381930" indent="0">
              <a:buNone/>
              <a:defRPr sz="2354"/>
            </a:lvl6pPr>
            <a:lvl7pPr marL="6458316" indent="0">
              <a:buNone/>
              <a:defRPr sz="2354"/>
            </a:lvl7pPr>
            <a:lvl8pPr marL="7534702" indent="0">
              <a:buNone/>
              <a:defRPr sz="2354"/>
            </a:lvl8pPr>
            <a:lvl9pPr marL="8611088" indent="0">
              <a:buNone/>
              <a:defRPr sz="235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94-7C81-4E9A-8A45-8DDFD3E1BC2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07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860" y="3413760"/>
            <a:ext cx="6943369" cy="11948160"/>
          </a:xfrm>
        </p:spPr>
        <p:txBody>
          <a:bodyPr anchor="b"/>
          <a:lstStyle>
            <a:lvl1pPr>
              <a:defRPr sz="75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52241" y="7372785"/>
            <a:ext cx="10898595" cy="36389733"/>
          </a:xfrm>
        </p:spPr>
        <p:txBody>
          <a:bodyPr anchor="t"/>
          <a:lstStyle>
            <a:lvl1pPr marL="0" indent="0">
              <a:buNone/>
              <a:defRPr sz="7534"/>
            </a:lvl1pPr>
            <a:lvl2pPr marL="1076386" indent="0">
              <a:buNone/>
              <a:defRPr sz="6592"/>
            </a:lvl2pPr>
            <a:lvl3pPr marL="2152772" indent="0">
              <a:buNone/>
              <a:defRPr sz="5650"/>
            </a:lvl3pPr>
            <a:lvl4pPr marL="3229158" indent="0">
              <a:buNone/>
              <a:defRPr sz="4709"/>
            </a:lvl4pPr>
            <a:lvl5pPr marL="4305544" indent="0">
              <a:buNone/>
              <a:defRPr sz="4709"/>
            </a:lvl5pPr>
            <a:lvl6pPr marL="5381930" indent="0">
              <a:buNone/>
              <a:defRPr sz="4709"/>
            </a:lvl6pPr>
            <a:lvl7pPr marL="6458316" indent="0">
              <a:buNone/>
              <a:defRPr sz="4709"/>
            </a:lvl7pPr>
            <a:lvl8pPr marL="7534702" indent="0">
              <a:buNone/>
              <a:defRPr sz="4709"/>
            </a:lvl8pPr>
            <a:lvl9pPr marL="8611088" indent="0">
              <a:buNone/>
              <a:defRPr sz="470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860" y="15361920"/>
            <a:ext cx="6943369" cy="28459857"/>
          </a:xfrm>
        </p:spPr>
        <p:txBody>
          <a:bodyPr/>
          <a:lstStyle>
            <a:lvl1pPr marL="0" indent="0">
              <a:buNone/>
              <a:defRPr sz="3767"/>
            </a:lvl1pPr>
            <a:lvl2pPr marL="1076386" indent="0">
              <a:buNone/>
              <a:defRPr sz="3296"/>
            </a:lvl2pPr>
            <a:lvl3pPr marL="2152772" indent="0">
              <a:buNone/>
              <a:defRPr sz="2825"/>
            </a:lvl3pPr>
            <a:lvl4pPr marL="3229158" indent="0">
              <a:buNone/>
              <a:defRPr sz="2354"/>
            </a:lvl4pPr>
            <a:lvl5pPr marL="4305544" indent="0">
              <a:buNone/>
              <a:defRPr sz="2354"/>
            </a:lvl5pPr>
            <a:lvl6pPr marL="5381930" indent="0">
              <a:buNone/>
              <a:defRPr sz="2354"/>
            </a:lvl6pPr>
            <a:lvl7pPr marL="6458316" indent="0">
              <a:buNone/>
              <a:defRPr sz="2354"/>
            </a:lvl7pPr>
            <a:lvl8pPr marL="7534702" indent="0">
              <a:buNone/>
              <a:defRPr sz="2354"/>
            </a:lvl8pPr>
            <a:lvl9pPr marL="8611088" indent="0">
              <a:buNone/>
              <a:defRPr sz="235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C94-7C81-4E9A-8A45-8DDFD3E1BC2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44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0056" y="2726278"/>
            <a:ext cx="18567976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0056" y="13631334"/>
            <a:ext cx="18567976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0056" y="47460758"/>
            <a:ext cx="48438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B7C94-7C81-4E9A-8A45-8DDFD3E1BC2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31179" y="47460758"/>
            <a:ext cx="726573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04212" y="47460758"/>
            <a:ext cx="48438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22BD9-6C54-45FE-8A98-7E3428D15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51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52772" rtl="0" eaLnBrk="1" latinLnBrk="0" hangingPunct="1">
        <a:lnSpc>
          <a:spcPct val="90000"/>
        </a:lnSpc>
        <a:spcBef>
          <a:spcPct val="0"/>
        </a:spcBef>
        <a:buNone/>
        <a:defRPr sz="103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8193" indent="-538193" algn="l" defTabSz="2152772" rtl="0" eaLnBrk="1" latinLnBrk="0" hangingPunct="1">
        <a:lnSpc>
          <a:spcPct val="90000"/>
        </a:lnSpc>
        <a:spcBef>
          <a:spcPts val="2354"/>
        </a:spcBef>
        <a:buFont typeface="Arial" panose="020B0604020202020204" pitchFamily="34" charset="0"/>
        <a:buChar char="•"/>
        <a:defRPr sz="6592" kern="1200">
          <a:solidFill>
            <a:schemeClr val="tx1"/>
          </a:solidFill>
          <a:latin typeface="+mn-lt"/>
          <a:ea typeface="+mn-ea"/>
          <a:cs typeface="+mn-cs"/>
        </a:defRPr>
      </a:lvl1pPr>
      <a:lvl2pPr marL="1614579" indent="-538193" algn="l" defTabSz="2152772" rtl="0" eaLnBrk="1" latinLnBrk="0" hangingPunct="1">
        <a:lnSpc>
          <a:spcPct val="90000"/>
        </a:lnSpc>
        <a:spcBef>
          <a:spcPts val="1177"/>
        </a:spcBef>
        <a:buFont typeface="Arial" panose="020B0604020202020204" pitchFamily="34" charset="0"/>
        <a:buChar char="•"/>
        <a:defRPr sz="5650" kern="1200">
          <a:solidFill>
            <a:schemeClr val="tx1"/>
          </a:solidFill>
          <a:latin typeface="+mn-lt"/>
          <a:ea typeface="+mn-ea"/>
          <a:cs typeface="+mn-cs"/>
        </a:defRPr>
      </a:lvl2pPr>
      <a:lvl3pPr marL="2690965" indent="-538193" algn="l" defTabSz="2152772" rtl="0" eaLnBrk="1" latinLnBrk="0" hangingPunct="1">
        <a:lnSpc>
          <a:spcPct val="90000"/>
        </a:lnSpc>
        <a:spcBef>
          <a:spcPts val="1177"/>
        </a:spcBef>
        <a:buFont typeface="Arial" panose="020B0604020202020204" pitchFamily="34" charset="0"/>
        <a:buChar char="•"/>
        <a:defRPr sz="4709" kern="1200">
          <a:solidFill>
            <a:schemeClr val="tx1"/>
          </a:solidFill>
          <a:latin typeface="+mn-lt"/>
          <a:ea typeface="+mn-ea"/>
          <a:cs typeface="+mn-cs"/>
        </a:defRPr>
      </a:lvl3pPr>
      <a:lvl4pPr marL="3767351" indent="-538193" algn="l" defTabSz="2152772" rtl="0" eaLnBrk="1" latinLnBrk="0" hangingPunct="1">
        <a:lnSpc>
          <a:spcPct val="90000"/>
        </a:lnSpc>
        <a:spcBef>
          <a:spcPts val="1177"/>
        </a:spcBef>
        <a:buFont typeface="Arial" panose="020B0604020202020204" pitchFamily="34" charset="0"/>
        <a:buChar char="•"/>
        <a:defRPr sz="4238" kern="1200">
          <a:solidFill>
            <a:schemeClr val="tx1"/>
          </a:solidFill>
          <a:latin typeface="+mn-lt"/>
          <a:ea typeface="+mn-ea"/>
          <a:cs typeface="+mn-cs"/>
        </a:defRPr>
      </a:lvl4pPr>
      <a:lvl5pPr marL="4843737" indent="-538193" algn="l" defTabSz="2152772" rtl="0" eaLnBrk="1" latinLnBrk="0" hangingPunct="1">
        <a:lnSpc>
          <a:spcPct val="90000"/>
        </a:lnSpc>
        <a:spcBef>
          <a:spcPts val="1177"/>
        </a:spcBef>
        <a:buFont typeface="Arial" panose="020B0604020202020204" pitchFamily="34" charset="0"/>
        <a:buChar char="•"/>
        <a:defRPr sz="4238" kern="1200">
          <a:solidFill>
            <a:schemeClr val="tx1"/>
          </a:solidFill>
          <a:latin typeface="+mn-lt"/>
          <a:ea typeface="+mn-ea"/>
          <a:cs typeface="+mn-cs"/>
        </a:defRPr>
      </a:lvl5pPr>
      <a:lvl6pPr marL="5920123" indent="-538193" algn="l" defTabSz="2152772" rtl="0" eaLnBrk="1" latinLnBrk="0" hangingPunct="1">
        <a:lnSpc>
          <a:spcPct val="90000"/>
        </a:lnSpc>
        <a:spcBef>
          <a:spcPts val="1177"/>
        </a:spcBef>
        <a:buFont typeface="Arial" panose="020B0604020202020204" pitchFamily="34" charset="0"/>
        <a:buChar char="•"/>
        <a:defRPr sz="4238" kern="1200">
          <a:solidFill>
            <a:schemeClr val="tx1"/>
          </a:solidFill>
          <a:latin typeface="+mn-lt"/>
          <a:ea typeface="+mn-ea"/>
          <a:cs typeface="+mn-cs"/>
        </a:defRPr>
      </a:lvl6pPr>
      <a:lvl7pPr marL="6996509" indent="-538193" algn="l" defTabSz="2152772" rtl="0" eaLnBrk="1" latinLnBrk="0" hangingPunct="1">
        <a:lnSpc>
          <a:spcPct val="90000"/>
        </a:lnSpc>
        <a:spcBef>
          <a:spcPts val="1177"/>
        </a:spcBef>
        <a:buFont typeface="Arial" panose="020B0604020202020204" pitchFamily="34" charset="0"/>
        <a:buChar char="•"/>
        <a:defRPr sz="4238" kern="1200">
          <a:solidFill>
            <a:schemeClr val="tx1"/>
          </a:solidFill>
          <a:latin typeface="+mn-lt"/>
          <a:ea typeface="+mn-ea"/>
          <a:cs typeface="+mn-cs"/>
        </a:defRPr>
      </a:lvl7pPr>
      <a:lvl8pPr marL="8072895" indent="-538193" algn="l" defTabSz="2152772" rtl="0" eaLnBrk="1" latinLnBrk="0" hangingPunct="1">
        <a:lnSpc>
          <a:spcPct val="90000"/>
        </a:lnSpc>
        <a:spcBef>
          <a:spcPts val="1177"/>
        </a:spcBef>
        <a:buFont typeface="Arial" panose="020B0604020202020204" pitchFamily="34" charset="0"/>
        <a:buChar char="•"/>
        <a:defRPr sz="4238" kern="1200">
          <a:solidFill>
            <a:schemeClr val="tx1"/>
          </a:solidFill>
          <a:latin typeface="+mn-lt"/>
          <a:ea typeface="+mn-ea"/>
          <a:cs typeface="+mn-cs"/>
        </a:defRPr>
      </a:lvl8pPr>
      <a:lvl9pPr marL="9149281" indent="-538193" algn="l" defTabSz="2152772" rtl="0" eaLnBrk="1" latinLnBrk="0" hangingPunct="1">
        <a:lnSpc>
          <a:spcPct val="90000"/>
        </a:lnSpc>
        <a:spcBef>
          <a:spcPts val="1177"/>
        </a:spcBef>
        <a:buFont typeface="Arial" panose="020B0604020202020204" pitchFamily="34" charset="0"/>
        <a:buChar char="•"/>
        <a:defRPr sz="42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2772" rtl="0" eaLnBrk="1" latinLnBrk="0" hangingPunct="1">
        <a:defRPr sz="4238" kern="1200">
          <a:solidFill>
            <a:schemeClr val="tx1"/>
          </a:solidFill>
          <a:latin typeface="+mn-lt"/>
          <a:ea typeface="+mn-ea"/>
          <a:cs typeface="+mn-cs"/>
        </a:defRPr>
      </a:lvl1pPr>
      <a:lvl2pPr marL="1076386" algn="l" defTabSz="2152772" rtl="0" eaLnBrk="1" latinLnBrk="0" hangingPunct="1">
        <a:defRPr sz="4238" kern="1200">
          <a:solidFill>
            <a:schemeClr val="tx1"/>
          </a:solidFill>
          <a:latin typeface="+mn-lt"/>
          <a:ea typeface="+mn-ea"/>
          <a:cs typeface="+mn-cs"/>
        </a:defRPr>
      </a:lvl2pPr>
      <a:lvl3pPr marL="2152772" algn="l" defTabSz="2152772" rtl="0" eaLnBrk="1" latinLnBrk="0" hangingPunct="1">
        <a:defRPr sz="4238" kern="1200">
          <a:solidFill>
            <a:schemeClr val="tx1"/>
          </a:solidFill>
          <a:latin typeface="+mn-lt"/>
          <a:ea typeface="+mn-ea"/>
          <a:cs typeface="+mn-cs"/>
        </a:defRPr>
      </a:lvl3pPr>
      <a:lvl4pPr marL="3229158" algn="l" defTabSz="2152772" rtl="0" eaLnBrk="1" latinLnBrk="0" hangingPunct="1">
        <a:defRPr sz="4238" kern="1200">
          <a:solidFill>
            <a:schemeClr val="tx1"/>
          </a:solidFill>
          <a:latin typeface="+mn-lt"/>
          <a:ea typeface="+mn-ea"/>
          <a:cs typeface="+mn-cs"/>
        </a:defRPr>
      </a:lvl4pPr>
      <a:lvl5pPr marL="4305544" algn="l" defTabSz="2152772" rtl="0" eaLnBrk="1" latinLnBrk="0" hangingPunct="1">
        <a:defRPr sz="4238" kern="1200">
          <a:solidFill>
            <a:schemeClr val="tx1"/>
          </a:solidFill>
          <a:latin typeface="+mn-lt"/>
          <a:ea typeface="+mn-ea"/>
          <a:cs typeface="+mn-cs"/>
        </a:defRPr>
      </a:lvl5pPr>
      <a:lvl6pPr marL="5381930" algn="l" defTabSz="2152772" rtl="0" eaLnBrk="1" latinLnBrk="0" hangingPunct="1">
        <a:defRPr sz="4238" kern="1200">
          <a:solidFill>
            <a:schemeClr val="tx1"/>
          </a:solidFill>
          <a:latin typeface="+mn-lt"/>
          <a:ea typeface="+mn-ea"/>
          <a:cs typeface="+mn-cs"/>
        </a:defRPr>
      </a:lvl6pPr>
      <a:lvl7pPr marL="6458316" algn="l" defTabSz="2152772" rtl="0" eaLnBrk="1" latinLnBrk="0" hangingPunct="1">
        <a:defRPr sz="4238" kern="1200">
          <a:solidFill>
            <a:schemeClr val="tx1"/>
          </a:solidFill>
          <a:latin typeface="+mn-lt"/>
          <a:ea typeface="+mn-ea"/>
          <a:cs typeface="+mn-cs"/>
        </a:defRPr>
      </a:lvl7pPr>
      <a:lvl8pPr marL="7534702" algn="l" defTabSz="2152772" rtl="0" eaLnBrk="1" latinLnBrk="0" hangingPunct="1">
        <a:defRPr sz="4238" kern="1200">
          <a:solidFill>
            <a:schemeClr val="tx1"/>
          </a:solidFill>
          <a:latin typeface="+mn-lt"/>
          <a:ea typeface="+mn-ea"/>
          <a:cs typeface="+mn-cs"/>
        </a:defRPr>
      </a:lvl8pPr>
      <a:lvl9pPr marL="8611088" algn="l" defTabSz="2152772" rtl="0" eaLnBrk="1" latinLnBrk="0" hangingPunct="1">
        <a:defRPr sz="42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58900" y="333538"/>
            <a:ext cx="20817567" cy="16004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8800" dirty="0"/>
              <a:t>Site educacional sobre energias renováveis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196932" y="2332029"/>
            <a:ext cx="10342769" cy="544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00" b="1" dirty="0"/>
              <a:t>Kauan da Silva Vieira RA: 211018</a:t>
            </a:r>
          </a:p>
          <a:p>
            <a:r>
              <a:rPr lang="pt-BR" sz="4200" b="1" dirty="0"/>
              <a:t>Kauan Fernandes Oliveira RA: 210105</a:t>
            </a:r>
          </a:p>
          <a:p>
            <a:r>
              <a:rPr lang="pt-BR" sz="4200" b="1" dirty="0"/>
              <a:t>Lucas Fernandes Tolotto RA: 211046</a:t>
            </a:r>
          </a:p>
          <a:p>
            <a:r>
              <a:rPr lang="pt-BR" sz="4200" b="1" dirty="0"/>
              <a:t>Luiz Pereira Reis RA: 210325</a:t>
            </a:r>
          </a:p>
          <a:p>
            <a:r>
              <a:rPr lang="pt-BR" sz="4200" b="1" dirty="0"/>
              <a:t>Matheus Parizotto Martins RA: 211067</a:t>
            </a:r>
          </a:p>
          <a:p>
            <a:r>
              <a:rPr lang="pt-BR" sz="4200" b="1" dirty="0"/>
              <a:t>Pedro Henrique Todineyb Santos RA: 210131</a:t>
            </a:r>
          </a:p>
          <a:p>
            <a:r>
              <a:rPr lang="pt-BR" sz="4200" b="1" dirty="0"/>
              <a:t>Rafael Ramos do Rosário RA: 210814</a:t>
            </a:r>
          </a:p>
          <a:p>
            <a:pPr algn="ctr">
              <a:lnSpc>
                <a:spcPct val="150000"/>
              </a:lnSpc>
            </a:pPr>
            <a:r>
              <a:rPr lang="pt-BR" sz="4000" b="1" dirty="0"/>
              <a:t>Patrizia </a:t>
            </a:r>
            <a:r>
              <a:rPr lang="pt-BR" sz="4000" b="1" dirty="0" err="1"/>
              <a:t>Palmieiri</a:t>
            </a:r>
            <a:endParaRPr lang="pt-BR" sz="42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69519" y="9081805"/>
            <a:ext cx="9904315" cy="772977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chemeClr val="tx1"/>
                </a:solidFill>
              </a:rPr>
              <a:t>Um dos grandes desafios da sociedade contemporânea é a preocupação com o futuro da energia de acordo com a demanda, principalmente devido ao uso abusivo das fontes de energias não renováveis. Com isso, surgiu a discussão para desenvolver alternativas que buscassem reduzir os impactos ambientais causados pelas energias não renováveis, portanto, com a evolução exponencial da tecnologia, foram desenvolvidas as energias consideradas renováveis, sendo consideradas as </a:t>
            </a:r>
            <a:r>
              <a:rPr lang="pt-BR" sz="3200" b="1" dirty="0">
                <a:solidFill>
                  <a:schemeClr val="tx1"/>
                </a:solidFill>
              </a:rPr>
              <a:t>energias do futuro.</a:t>
            </a: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>Baseado nisso o grupo desenvolveu um site para educar sobre as energias renováveis.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74848" y="26232058"/>
            <a:ext cx="9904315" cy="6469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426264" y="16837912"/>
            <a:ext cx="5432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Figura 1</a:t>
            </a:r>
            <a:r>
              <a:rPr lang="pt-BR" sz="2400" dirty="0"/>
              <a:t>. QR CODE com o link do site.</a:t>
            </a:r>
            <a:endParaRPr lang="pt-BR" sz="28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F239AE-3A89-91DB-C310-8473ED93A731}"/>
              </a:ext>
            </a:extLst>
          </p:cNvPr>
          <p:cNvSpPr txBox="1"/>
          <p:nvPr/>
        </p:nvSpPr>
        <p:spPr>
          <a:xfrm>
            <a:off x="1562651" y="2402420"/>
            <a:ext cx="4586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 sz="5400" b="1" dirty="0">
              <a:solidFill>
                <a:srgbClr val="2D3B45"/>
              </a:solidFill>
              <a:latin typeface="Lato Extended"/>
            </a:endParaRPr>
          </a:p>
          <a:p>
            <a:pPr algn="l"/>
            <a:r>
              <a:rPr lang="pt-BR" sz="5400" b="1" dirty="0">
                <a:latin typeface="Lato Extended"/>
              </a:rPr>
              <a:t>Grupo 8</a:t>
            </a:r>
          </a:p>
          <a:p>
            <a:pPr algn="l"/>
            <a:endParaRPr lang="pt-BR" sz="5400" b="1" dirty="0">
              <a:solidFill>
                <a:srgbClr val="2D3B45"/>
              </a:solidFill>
              <a:latin typeface="Lato Extended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B818F485-5665-FF49-F70F-ED54507CA0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925598"/>
              </p:ext>
            </p:extLst>
          </p:nvPr>
        </p:nvGraphicFramePr>
        <p:xfrm>
          <a:off x="17718083" y="2324811"/>
          <a:ext cx="2633846" cy="277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2" imgW="2392560" imgH="2522160" progId="Paint.Picture">
                  <p:embed/>
                </p:oleObj>
              </mc:Choice>
              <mc:Fallback>
                <p:oleObj name="Imagem de Bitmap" r:id="rId2" imgW="2392560" imgH="2522160" progId="Paint.Picture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B818F485-5665-FF49-F70F-ED54507CA0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18083" y="2324811"/>
                        <a:ext cx="2633846" cy="2777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id="{226DEB5B-A2CD-2F53-87DB-F57FC9F40CB7}"/>
              </a:ext>
            </a:extLst>
          </p:cNvPr>
          <p:cNvSpPr txBox="1"/>
          <p:nvPr/>
        </p:nvSpPr>
        <p:spPr>
          <a:xfrm>
            <a:off x="1562651" y="5074749"/>
            <a:ext cx="500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6000" b="1" dirty="0">
                <a:latin typeface="Lato Extended"/>
              </a:rPr>
              <a:t>UP003TIM1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3430CDC-FAB1-DB7D-A124-3E6881781215}"/>
              </a:ext>
            </a:extLst>
          </p:cNvPr>
          <p:cNvSpPr/>
          <p:nvPr/>
        </p:nvSpPr>
        <p:spPr>
          <a:xfrm>
            <a:off x="1327124" y="2324820"/>
            <a:ext cx="5000440" cy="27332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BE8EE91-6568-C14B-0BCF-4FBB3F2F3CE7}"/>
              </a:ext>
            </a:extLst>
          </p:cNvPr>
          <p:cNvSpPr txBox="1"/>
          <p:nvPr/>
        </p:nvSpPr>
        <p:spPr>
          <a:xfrm>
            <a:off x="647846" y="8055403"/>
            <a:ext cx="9825989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Cambria" pitchFamily="18" charset="0"/>
              </a:rPr>
              <a:t>INTRODUÇÃO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C9A28AF-1DCD-1D8A-59B0-3AC872245063}"/>
              </a:ext>
            </a:extLst>
          </p:cNvPr>
          <p:cNvSpPr txBox="1"/>
          <p:nvPr/>
        </p:nvSpPr>
        <p:spPr>
          <a:xfrm>
            <a:off x="647846" y="25067287"/>
            <a:ext cx="9825989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Cambria" pitchFamily="18" charset="0"/>
              </a:rPr>
              <a:t>JUSTIFICATIVA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E76ADA8-84A5-360C-2E8B-F07C6D64B3FC}"/>
              </a:ext>
            </a:extLst>
          </p:cNvPr>
          <p:cNvSpPr txBox="1"/>
          <p:nvPr/>
        </p:nvSpPr>
        <p:spPr>
          <a:xfrm>
            <a:off x="574848" y="30383759"/>
            <a:ext cx="9904315" cy="446079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chemeClr val="tx1"/>
                </a:solidFill>
              </a:rPr>
              <a:t>Desenvolver um site com design responsivo funcional em dispositivos mobile, tablet e desktop, de modo que o conteúdo apresentado no site seja facilmente interpretado e compreendido.</a:t>
            </a: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>Educar de forma dinâmica a respeito das energias que vão ditar o destino da sociedade para o público-alvo do projeto.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9BB7604-DC37-C293-AB60-616930D4CBD4}"/>
              </a:ext>
            </a:extLst>
          </p:cNvPr>
          <p:cNvSpPr txBox="1"/>
          <p:nvPr/>
        </p:nvSpPr>
        <p:spPr>
          <a:xfrm>
            <a:off x="647846" y="29218988"/>
            <a:ext cx="9825989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Cambria" pitchFamily="18" charset="0"/>
              </a:rPr>
              <a:t>OBJETIVOS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0A87987-1BE5-DD09-EFD3-0900D1425168}"/>
              </a:ext>
            </a:extLst>
          </p:cNvPr>
          <p:cNvSpPr txBox="1"/>
          <p:nvPr/>
        </p:nvSpPr>
        <p:spPr>
          <a:xfrm>
            <a:off x="574848" y="36322177"/>
            <a:ext cx="9904315" cy="282630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chemeClr val="tx1"/>
                </a:solidFill>
              </a:rPr>
              <a:t>O orçamento do projeto é nulo uma vez que a proposta do grupo é construir um site e não existe nenhum custo monetário obrigatório para este propósito, desse modo foram utilizadas ferramentas gratuitas de hospedagem para colocar o site na internet.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E7E3B69-C85A-A67E-F7DF-5822A48BF679}"/>
              </a:ext>
            </a:extLst>
          </p:cNvPr>
          <p:cNvSpPr txBox="1"/>
          <p:nvPr/>
        </p:nvSpPr>
        <p:spPr>
          <a:xfrm>
            <a:off x="647846" y="35157406"/>
            <a:ext cx="9825989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Cambria" pitchFamily="18" charset="0"/>
              </a:rPr>
              <a:t>ORÇAMENTO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DED3686-5953-E056-3170-9C06DD028321}"/>
              </a:ext>
            </a:extLst>
          </p:cNvPr>
          <p:cNvSpPr txBox="1"/>
          <p:nvPr/>
        </p:nvSpPr>
        <p:spPr>
          <a:xfrm>
            <a:off x="11047074" y="8006901"/>
            <a:ext cx="9825989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Cambria" pitchFamily="18" charset="0"/>
              </a:rPr>
              <a:t>RESULTADOS E VALIDAÇÃO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9115932-B7D2-668F-F499-C055E02F651D}"/>
              </a:ext>
            </a:extLst>
          </p:cNvPr>
          <p:cNvSpPr txBox="1"/>
          <p:nvPr/>
        </p:nvSpPr>
        <p:spPr>
          <a:xfrm>
            <a:off x="11047292" y="8900723"/>
            <a:ext cx="9825551" cy="2847189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chemeClr val="tx1"/>
                </a:solidFill>
              </a:rPr>
              <a:t>O </a:t>
            </a:r>
            <a:r>
              <a:rPr lang="pt-BR" sz="3200" b="1" dirty="0">
                <a:solidFill>
                  <a:schemeClr val="tx1"/>
                </a:solidFill>
              </a:rPr>
              <a:t>procedimento</a:t>
            </a:r>
            <a:r>
              <a:rPr lang="pt-BR" sz="3200" dirty="0">
                <a:solidFill>
                  <a:schemeClr val="tx1"/>
                </a:solidFill>
              </a:rPr>
              <a:t> da validação contou com algumas principais métricas.</a:t>
            </a: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r>
              <a:rPr lang="pt-BR" sz="3200" dirty="0">
                <a:solidFill>
                  <a:schemeClr val="tx1"/>
                </a:solidFill>
              </a:rPr>
              <a:t>Validação do funcionamento do site em diversos dispositivos distintos.</a:t>
            </a:r>
          </a:p>
          <a:p>
            <a:pPr marL="514350" indent="-514350" algn="just">
              <a:buAutoNum type="arabicPeriod"/>
            </a:pPr>
            <a:endParaRPr lang="pt-BR" sz="3200" dirty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r>
              <a:rPr lang="pt-BR" sz="3200" dirty="0">
                <a:solidFill>
                  <a:schemeClr val="tx1"/>
                </a:solidFill>
              </a:rPr>
              <a:t>Tráfego de usuários no site.</a:t>
            </a:r>
          </a:p>
          <a:p>
            <a:pPr marL="514350" indent="-514350" algn="just">
              <a:buAutoNum type="arabicPeriod"/>
            </a:pPr>
            <a:endParaRPr lang="pt-BR" sz="3200" dirty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r>
              <a:rPr lang="pt-BR" sz="3200" dirty="0">
                <a:solidFill>
                  <a:schemeClr val="tx1"/>
                </a:solidFill>
              </a:rPr>
              <a:t>Foi desenvolvido um quiz no site abordando o conteúdo do mesmo, o retorno da taxa de acertos desse quiz é a métrica para avaliar se o projeto conseguiu cumprir seu objetivo geral.</a:t>
            </a:r>
          </a:p>
          <a:p>
            <a:pPr marL="514350" indent="-514350" algn="just">
              <a:buAutoNum type="arabicPeriod"/>
            </a:pPr>
            <a:endParaRPr lang="pt-BR" sz="3200" dirty="0">
              <a:solidFill>
                <a:schemeClr val="tx1"/>
              </a:solidFill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>Com isso, os seguintes </a:t>
            </a:r>
            <a:r>
              <a:rPr lang="pt-BR" sz="3200" b="1" dirty="0">
                <a:solidFill>
                  <a:schemeClr val="tx1"/>
                </a:solidFill>
              </a:rPr>
              <a:t>resultados</a:t>
            </a:r>
            <a:r>
              <a:rPr lang="pt-BR" sz="3200" dirty="0">
                <a:solidFill>
                  <a:schemeClr val="tx1"/>
                </a:solidFill>
              </a:rPr>
              <a:t> foram obtidos:</a:t>
            </a: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BR" sz="3200" dirty="0">
                <a:solidFill>
                  <a:schemeClr val="tx1"/>
                </a:solidFill>
              </a:rPr>
              <a:t>O site foi testado durante o desenvolvimento em 4 computadores, 7 celulares e 1 tablet, algumas inconsistências foram encontradas e portanto corrigidas, completando parte do objetivo do projeto.</a:t>
            </a: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pt-BR" sz="3200" dirty="0">
              <a:solidFill>
                <a:schemeClr val="tx1"/>
              </a:solidFill>
            </a:endParaRP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marL="514350" indent="-514350" algn="just">
              <a:buAutoNum type="arabicPeriod" startAt="2"/>
            </a:pPr>
            <a:endParaRPr lang="pt-BR" sz="3200" dirty="0">
              <a:solidFill>
                <a:schemeClr val="tx1"/>
              </a:solidFill>
            </a:endParaRPr>
          </a:p>
          <a:p>
            <a:pPr marL="514350" indent="-514350" algn="just">
              <a:buAutoNum type="arabicPeriod" startAt="2"/>
            </a:pPr>
            <a:r>
              <a:rPr lang="pt-BR" sz="3200" dirty="0">
                <a:solidFill>
                  <a:schemeClr val="tx1"/>
                </a:solidFill>
              </a:rPr>
              <a:t>Foram capturadas 86 sessões no site, de modo que o site foi acessado por 58 usuários distintos no período em que ele foi divulgado.</a:t>
            </a:r>
          </a:p>
          <a:p>
            <a:pPr marL="514350" indent="-514350" algn="just">
              <a:buAutoNum type="arabicPeriod" startAt="2"/>
            </a:pPr>
            <a:endParaRPr lang="pt-BR" sz="3200" dirty="0">
              <a:solidFill>
                <a:schemeClr val="tx1"/>
              </a:solidFill>
            </a:endParaRPr>
          </a:p>
          <a:p>
            <a:pPr marL="514350" indent="-514350" algn="just">
              <a:buAutoNum type="arabicPeriod" startAt="2"/>
            </a:pPr>
            <a:r>
              <a:rPr lang="pt-BR" sz="3200" dirty="0">
                <a:solidFill>
                  <a:schemeClr val="tx1"/>
                </a:solidFill>
              </a:rPr>
              <a:t>O quiz foi respondido por 43 usuários, logo, 74,14% dos usuários que acessaram o site responderam ao quiz, de modo que a média de acerto dos usuários no quiz foi de 78,13%, um resultado satisfatório que mostrou que o objetivo geral do site foi concluído.</a:t>
            </a:r>
          </a:p>
          <a:p>
            <a:pPr marL="514350" indent="-514350" algn="just">
              <a:buAutoNum type="arabicPeriod" startAt="2"/>
            </a:pPr>
            <a:endParaRPr lang="pt-BR" sz="3200" dirty="0">
              <a:solidFill>
                <a:schemeClr val="tx1"/>
              </a:solidFill>
            </a:endParaRP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marL="514350" indent="-514350" algn="just">
              <a:buAutoNum type="arabicPeriod" startAt="2"/>
            </a:pPr>
            <a:endParaRPr lang="pt-BR" sz="3200" dirty="0">
              <a:solidFill>
                <a:schemeClr val="tx1"/>
              </a:solidFill>
            </a:endParaRP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marL="514350" indent="-514350" algn="just">
              <a:buAutoNum type="arabicPeriod" startAt="2"/>
            </a:pPr>
            <a:endParaRPr lang="pt-BR" sz="3200" dirty="0">
              <a:solidFill>
                <a:schemeClr val="tx1"/>
              </a:solidFill>
            </a:endParaRPr>
          </a:p>
          <a:p>
            <a:pPr marL="514350" indent="-514350" algn="just">
              <a:buAutoNum type="arabicPeriod" startAt="2"/>
            </a:pPr>
            <a:endParaRPr lang="pt-BR" sz="3200" dirty="0">
              <a:solidFill>
                <a:schemeClr val="tx1"/>
              </a:solidFill>
            </a:endParaRPr>
          </a:p>
          <a:p>
            <a:pPr marL="514350" indent="-514350" algn="just">
              <a:buAutoNum type="arabicPeriod" startAt="2"/>
            </a:pPr>
            <a:endParaRPr lang="pt-BR" sz="3200" dirty="0">
              <a:solidFill>
                <a:schemeClr val="tx1"/>
              </a:solidFill>
            </a:endParaRPr>
          </a:p>
          <a:p>
            <a:pPr marL="514350" indent="-514350" algn="just">
              <a:buAutoNum type="arabicPeriod" startAt="2"/>
            </a:pPr>
            <a:endParaRPr lang="pt-BR" sz="3200" dirty="0">
              <a:solidFill>
                <a:schemeClr val="tx1"/>
              </a:solidFill>
            </a:endParaRP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B8E75F3-6E0A-13C5-49C4-F63020D2959D}"/>
              </a:ext>
            </a:extLst>
          </p:cNvPr>
          <p:cNvSpPr txBox="1"/>
          <p:nvPr/>
        </p:nvSpPr>
        <p:spPr>
          <a:xfrm>
            <a:off x="11136563" y="39038812"/>
            <a:ext cx="9825989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Cambria" pitchFamily="18" charset="0"/>
              </a:rPr>
              <a:t>CONCLUSÃO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B5FE1E-0210-FA5F-624F-4EEB4AC291EA}"/>
              </a:ext>
            </a:extLst>
          </p:cNvPr>
          <p:cNvSpPr txBox="1"/>
          <p:nvPr/>
        </p:nvSpPr>
        <p:spPr>
          <a:xfrm>
            <a:off x="11047074" y="40372335"/>
            <a:ext cx="9904315" cy="1090261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chemeClr val="tx1"/>
                </a:solidFill>
              </a:rPr>
              <a:t>Conclui-se que o projeto obteve um desempenho muito satisfatório, uma vez que os resultados apresentados na validação conseguiram completar os objetivos do projeto com sucesso.</a:t>
            </a: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>A partir disso, conclui-se que o grupo pôde obter um conhecimento sólido sobre as energias renováveis através da montagem do relatório e do conteúdo didático apresentado no site, além de conseguir reforçar seus conhecimentos sobre programação e desenvolvimento de aplicações web com HTML, CSS e </a:t>
            </a:r>
            <a:r>
              <a:rPr lang="pt-BR" sz="3200" dirty="0" err="1">
                <a:solidFill>
                  <a:schemeClr val="tx1"/>
                </a:solidFill>
              </a:rPr>
              <a:t>JavaScript</a:t>
            </a:r>
            <a:r>
              <a:rPr lang="pt-BR" sz="3200" dirty="0">
                <a:solidFill>
                  <a:schemeClr val="tx1"/>
                </a:solidFill>
              </a:rPr>
              <a:t>, aprendendo sobre diversos novos conceitos utilizados no desenvolvimento do código.</a:t>
            </a: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>Dessa maneira, percebe-se que o nível conhecimento obtido no desenvolvimento do projeto foi grande, com isso, o grupo pode usufruir do conhecimento obtido em outras aplicações acadêmicas, profissionais ou pessoais no futuro.</a:t>
            </a:r>
          </a:p>
          <a:p>
            <a:pPr algn="just"/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B328401-D8DB-B12B-FE4A-6B5F80884CBD}"/>
              </a:ext>
            </a:extLst>
          </p:cNvPr>
          <p:cNvSpPr txBox="1"/>
          <p:nvPr/>
        </p:nvSpPr>
        <p:spPr>
          <a:xfrm>
            <a:off x="23114113" y="44341274"/>
            <a:ext cx="9825989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Cambria" pitchFamily="18" charset="0"/>
              </a:rPr>
              <a:t>PERSPECTIVAS (OPCIONAL)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438033E-B561-5580-D299-0CC0212191B5}"/>
              </a:ext>
            </a:extLst>
          </p:cNvPr>
          <p:cNvSpPr txBox="1"/>
          <p:nvPr/>
        </p:nvSpPr>
        <p:spPr>
          <a:xfrm>
            <a:off x="23024625" y="45674799"/>
            <a:ext cx="9904315" cy="228147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chemeClr val="tx1"/>
                </a:solidFill>
              </a:rPr>
              <a:t>Colocar aqui os pontos de melhoria do projeto.</a:t>
            </a:r>
          </a:p>
          <a:p>
            <a:pPr algn="just"/>
            <a:br>
              <a:rPr lang="pt-BR" sz="3200" dirty="0">
                <a:solidFill>
                  <a:schemeClr val="tx1"/>
                </a:solidFill>
              </a:rPr>
            </a:br>
            <a:r>
              <a:rPr lang="pt-BR" sz="3200" dirty="0">
                <a:solidFill>
                  <a:schemeClr val="tx1"/>
                </a:solidFill>
              </a:rPr>
              <a:t>Texto </a:t>
            </a:r>
            <a:r>
              <a:rPr lang="pt-BR" sz="3200" dirty="0" err="1">
                <a:solidFill>
                  <a:schemeClr val="tx1"/>
                </a:solidFill>
              </a:rPr>
              <a:t>texto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texto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texto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texto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texto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texto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texto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texto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texto</a:t>
            </a:r>
            <a:endParaRPr lang="pt-BR" sz="3200" dirty="0">
              <a:solidFill>
                <a:schemeClr val="tx1"/>
              </a:solidFill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</a:rPr>
              <a:t>Texto </a:t>
            </a:r>
            <a:r>
              <a:rPr lang="pt-BR" sz="3200" dirty="0" err="1">
                <a:solidFill>
                  <a:schemeClr val="tx1"/>
                </a:solidFill>
              </a:rPr>
              <a:t>texto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texto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texto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texto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texto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texto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texto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texto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err="1">
                <a:solidFill>
                  <a:schemeClr val="tx1"/>
                </a:solidFill>
              </a:rPr>
              <a:t>texto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20F1755-C5FC-D556-9C72-5EA70CE500AF}"/>
              </a:ext>
            </a:extLst>
          </p:cNvPr>
          <p:cNvSpPr txBox="1"/>
          <p:nvPr/>
        </p:nvSpPr>
        <p:spPr>
          <a:xfrm>
            <a:off x="23176349" y="48303588"/>
            <a:ext cx="9825989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Cambria" pitchFamily="18" charset="0"/>
              </a:rPr>
              <a:t>AGRADECIMENTOS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35F756F-283C-1C18-FA60-7EF92F824C4F}"/>
              </a:ext>
            </a:extLst>
          </p:cNvPr>
          <p:cNvSpPr txBox="1"/>
          <p:nvPr/>
        </p:nvSpPr>
        <p:spPr>
          <a:xfrm>
            <a:off x="23086860" y="49535516"/>
            <a:ext cx="9904315" cy="119181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chemeClr val="tx1"/>
                </a:solidFill>
              </a:rPr>
              <a:t>Colocar aqui o logo (ou nome) das empresas/pessoas que ajudaram/patrocinaram o projeto.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4F0D32E-C59F-E3D8-476C-D738EFF7A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992" y="17638542"/>
            <a:ext cx="7011379" cy="6925642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D1B871E9-CFAA-74E9-46C3-022982ED47D9}"/>
              </a:ext>
            </a:extLst>
          </p:cNvPr>
          <p:cNvSpPr txBox="1"/>
          <p:nvPr/>
        </p:nvSpPr>
        <p:spPr>
          <a:xfrm>
            <a:off x="647846" y="26232058"/>
            <a:ext cx="9904315" cy="282630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chemeClr val="tx1"/>
                </a:solidFill>
              </a:rPr>
              <a:t>A justificativa do projeto consiste em educar sobre as energias do futuro para as futuras gerações, abordando o tema de uma maneira menos técnica e mais interativa, deixando o aprendizado do usuário leve através de figuras, animações e um quiz.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401A7B1-E078-8D90-5FB3-57A47D2E5BE6}"/>
              </a:ext>
            </a:extLst>
          </p:cNvPr>
          <p:cNvSpPr txBox="1"/>
          <p:nvPr/>
        </p:nvSpPr>
        <p:spPr>
          <a:xfrm>
            <a:off x="720848" y="35157406"/>
            <a:ext cx="9825989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Cambria" pitchFamily="18" charset="0"/>
              </a:rPr>
              <a:t>ORÇAMENTO</a:t>
            </a:r>
          </a:p>
        </p:txBody>
      </p:sp>
      <p:pic>
        <p:nvPicPr>
          <p:cNvPr id="46" name="Imagem 4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EEF6F6E5-66D7-EB60-C0A4-05412EE54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7073" y="20167116"/>
            <a:ext cx="9904316" cy="5888936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11935132" y="19439253"/>
            <a:ext cx="844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Figura 2</a:t>
            </a:r>
            <a:r>
              <a:rPr lang="pt-BR" sz="2400" dirty="0"/>
              <a:t>. Responsividade do site em diversos tamanhos de tela.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FCBC5FD-7153-5ECE-1004-808A2D56937B}"/>
              </a:ext>
            </a:extLst>
          </p:cNvPr>
          <p:cNvSpPr txBox="1"/>
          <p:nvPr/>
        </p:nvSpPr>
        <p:spPr>
          <a:xfrm>
            <a:off x="11735883" y="31588626"/>
            <a:ext cx="844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Figura 3  </a:t>
            </a:r>
            <a:r>
              <a:rPr lang="pt-BR" sz="2400" dirty="0"/>
              <a:t>- Quantidade de acertos no quiz.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3D3AC14D-4F5E-50A4-4105-02FBF457D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8927" y="32136663"/>
            <a:ext cx="9941735" cy="64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27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843</TotalTime>
  <Words>681</Words>
  <Application>Microsoft Office PowerPoint</Application>
  <PresentationFormat>Personalizar</PresentationFormat>
  <Paragraphs>79</Paragraphs>
  <Slides>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Lato Extended</vt:lpstr>
      <vt:lpstr>Tema do Office</vt:lpstr>
      <vt:lpstr>Imagem de Bitmap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Ferraz</dc:creator>
  <cp:lastModifiedBy>LUCAS FERNANDES TOLOTTO</cp:lastModifiedBy>
  <cp:revision>17</cp:revision>
  <dcterms:created xsi:type="dcterms:W3CDTF">2017-05-02T22:55:01Z</dcterms:created>
  <dcterms:modified xsi:type="dcterms:W3CDTF">2022-05-29T00:23:10Z</dcterms:modified>
</cp:coreProperties>
</file>