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/>
    <p:restoredTop sz="94643"/>
  </p:normalViewPr>
  <p:slideViewPr>
    <p:cSldViewPr>
      <p:cViewPr>
        <p:scale>
          <a:sx n="40" d="100"/>
          <a:sy n="40" d="100"/>
        </p:scale>
        <p:origin x="624" y="12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2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9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5FA198-4565-1844-BCE8-D1806DBD2E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" y="38693725"/>
            <a:ext cx="30276800" cy="411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>
                <a:solidFill>
                  <a:srgbClr val="000000"/>
                </a:solidFill>
                <a:latin typeface="Verdana" charset="0"/>
              </a:rPr>
              <a:t>Araújo, Lucas Pereira Torres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CENTRO UNIVERSITÁRIO 7 DE SETEMBRO - UNI7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SISTEMAS DE INFORMAÇÃO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48556" y="10748171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Mr. Mouse é um singelo ratinho que está em busca de encontrar o seu queijo na imensidão de uma cozinha, que parece mais um labirinto. Para isso, ele deverá contar com a sua agilidade e destreza para encontrar as chaves e abrir os cadeados das despensas, fazendo tudo no menor tempo possível para não ser pego.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Nesta seção apresente seu jogo/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app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/sistema, enredo/problemática e justificativa.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64553" y="27018255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79194" y="28017866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Descreva qual o estado atual do seu software, quais os resultados obtidos, e o que fica pra trabalhos futuros.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7155742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270288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60713" y="28069328"/>
            <a:ext cx="116093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solidFill>
                  <a:srgbClr val="000000"/>
                </a:solidFill>
                <a:latin typeface="Helvetica" charset="0"/>
                <a:cs typeface="Helvetica" charset="0"/>
              </a:rPr>
              <a:t>	Referenciar os trabalhos de terceiros utilizados</a:t>
            </a: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522363" y="449263"/>
            <a:ext cx="29092525" cy="662540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176713"/>
            <a:endParaRPr lang="en-US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48269" y="10937716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Nesta seção descreva e apresente quais as tecnologias utilizadas, tecnicamente como foi o processo desenvolvimento e os principais desafios técnicos.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460467-6D33-4B46-B769-DC6E79F4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81" y="18324744"/>
            <a:ext cx="12104884" cy="640769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D926CF-C19C-2B44-9DFD-7504F040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0413" y="17427518"/>
            <a:ext cx="5232400" cy="81407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1EAABD3-AB72-1843-AFD0-0C07F431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7114" y="17427518"/>
            <a:ext cx="5256584" cy="81407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6E817B-29F6-A94F-90E3-68FF90ABA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08756" y="17427518"/>
            <a:ext cx="5219700" cy="8140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654790-FD28-0E42-9A9A-CB8176CC3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96" y="791338"/>
            <a:ext cx="19446583" cy="61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>
                <a:solidFill>
                  <a:srgbClr val="000000"/>
                </a:solidFill>
                <a:latin typeface="Verdana" charset="0"/>
              </a:rPr>
              <a:t>SOBRENOME, Autor 1., SOBRENOME, Autor 2…., Verdana, 32, negrito, centralizado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>
                <a:solidFill>
                  <a:srgbClr val="000000"/>
                </a:solidFill>
                <a:latin typeface="Verdana" charset="0"/>
              </a:rPr>
              <a:t>INSTITUIÇÃO DE ORIGEM, VERDANA, 32, CAIXA ALTA, centralizado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>
                <a:solidFill>
                  <a:srgbClr val="000000"/>
                </a:solidFill>
                <a:latin typeface="Verdana" charset="0"/>
              </a:rPr>
              <a:t>CURSO DE ORÍGEM, VERDANA, 32, CAIXA ALTA, centralizado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48556" y="10748171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Mr. Mouse é um singelo ratinho que está em busca de encontrar o seu queijo na imensidão de uma cozinha, que parece mais um labirinto. Para isso, ele deverá contar com a sua agilidade e destreza para encontrar as chaves e abrir os cadeados das despensas, fazendo tudo no menor tempo possível para não ser pego.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Nesta seção apresente seu jogo/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app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/sistema, enredo/problemática e justificativa.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520091" y="18091894"/>
            <a:ext cx="28589448" cy="755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Destaque a tela principal e apresente as demais telas relevantes.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Se o seu trabalho é um jogo, considere apresentar as artes conceituais das fases iniciais.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Caso seja um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app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ou sistema, considere apresentar os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mockups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ou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wireframes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iniciais.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64553" y="27018255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79194" y="28017866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Descreva qual o estado atual do seu software, quais os resultados obtidos, e o que fica pra trabalhos futuros.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7155742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270288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60713" y="28069328"/>
            <a:ext cx="116093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solidFill>
                  <a:srgbClr val="000000"/>
                </a:solidFill>
                <a:latin typeface="Helvetica" charset="0"/>
                <a:cs typeface="Helvetica" charset="0"/>
              </a:rPr>
              <a:t>	Referenciar os trabalhos de terceiros utilizados</a:t>
            </a: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522363" y="449263"/>
            <a:ext cx="29092525" cy="662540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176713"/>
            <a:r>
              <a:rPr lang="en-US" dirty="0" err="1"/>
              <a:t>Substituir</a:t>
            </a:r>
            <a:r>
              <a:rPr lang="en-US" dirty="0"/>
              <a:t> pela LOGO/BANNER do SOFTWARE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48269" y="10937716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Nesta seção descreva e apresente quais as tecnologias utilizadas, tecnicamente como foi o processo desenvolvimento e os principais desafios técnicos.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460467-6D33-4B46-B769-DC6E79F4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3" y="20625806"/>
            <a:ext cx="11974512" cy="609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1410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1805</TotalTime>
  <Words>366</Words>
  <Application>Microsoft Macintosh PowerPoint</Application>
  <PresentationFormat>Personalizar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Helvetica</vt:lpstr>
      <vt:lpstr>Verdana</vt:lpstr>
      <vt:lpstr>Design padrão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Microsoft Office User</cp:lastModifiedBy>
  <cp:revision>69</cp:revision>
  <dcterms:created xsi:type="dcterms:W3CDTF">2010-05-03T11:44:14Z</dcterms:created>
  <dcterms:modified xsi:type="dcterms:W3CDTF">2019-10-28T22:20:15Z</dcterms:modified>
</cp:coreProperties>
</file>