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94643"/>
  </p:normalViewPr>
  <p:slideViewPr>
    <p:cSldViewPr>
      <p:cViewPr>
        <p:scale>
          <a:sx n="15" d="100"/>
          <a:sy n="15" d="100"/>
        </p:scale>
        <p:origin x="1808" y="96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2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146678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Araújo, Lucas Pereira Torres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 - UNI7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22363" y="10677628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Maze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Scape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é um jogo de labirinto, de gênero Livre, que desenvolve-se no cenário seguinte cenário: 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22363" y="3159964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00778" y="32965178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estado atual já está bem desenvolvido, baseado nas metas definidas no início do projeto. Todas as funcionalidades estão operantes para uma boa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jogabilidade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 Algumas mudanças futuras podem ser aplicadas, como adição de novas fases, melhorias na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interface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etc. </a:t>
            </a:r>
            <a:endParaRPr lang="pt-BR" sz="2800" i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6076613" y="28069328"/>
            <a:ext cx="113934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Áudio: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YouTube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Audio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Library,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Soundsnap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Imagens: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Shutterstock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PinClipart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Pixel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Art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Maker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DepositPhotos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Auxílio: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Digitalwizardry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Xefer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MazeGenerator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Codepen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GabbeV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NuclearSandwich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SpeedMaze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5"/>
            <a:ext cx="13627100" cy="140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Todo acompanhamento da evolução do jogo foi feita através da ferramenta web de gerenciamento de projeto,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Trello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utilizando-se de cartões para controle do fluxo de desenvolvimento, baseado no modelo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Kanban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(“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 do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doing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”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review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done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”).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 base para inspiração deu-se através de jogos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Arcade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como 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Pacman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 uma temática adaptada, obstáculos como um labirinto e objetivos definidos que devem ser concluídos até que o tempo definido se esgote.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principal desafio foi na maneira de representar o labirinto dentro do código. A primeira versão deu-se através de obstáculos com aplicação de um corpo físico em cada parede do labirinto, porém não provou-se escalável. A modelagem, então, escolhida foi através de matrizes, utilizando-se de valores binários (0 ou 1) para definir “pontos de obstáculo” e “pontos de caminho”. Mediante cálculos matemáticos simples, calcula-se a posição do jogador e verifica-se a instrução dada para saber se é possível movimentar-se para o ponto desejado.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projeto foi desenvolvido utilizando-se do kit de desenvolvimento, Corona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Labs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escrevendo o código na linguagem de programação Lua. O editor de código-fonte utilizado foi o Visual Studio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Code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 Foi-se utilizado para controle de versão, a ferramenta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 Como ferramentas de auxílio no design, foram utilizadas: o Adobe Photoshop e o Adobe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Illustrator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460467-6D33-4B46-B769-DC6E79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1" y="18324745"/>
            <a:ext cx="11509462" cy="60925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D926CF-C19C-2B44-9DFD-7504F0400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63" y="25033063"/>
            <a:ext cx="3509456" cy="54601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EAABD3-AB72-1843-AFD0-0C07F431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6074" y="25027302"/>
            <a:ext cx="3525676" cy="5460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6E817B-29F6-A94F-90E3-68FF90ABA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1717" y="24998562"/>
            <a:ext cx="3500938" cy="5460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654790-FD28-0E42-9A9A-CB8176CC3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96" y="791338"/>
            <a:ext cx="19446583" cy="61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>
                <a:solidFill>
                  <a:srgbClr val="000000"/>
                </a:solidFill>
                <a:latin typeface="Verdana" charset="0"/>
              </a:rPr>
              <a:t>SOBRENOME, Autor 1., SOBRENOME, Autor 2…., Verdana, 32, negrito,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INSTITUIÇÃO DE ORIGEM, VERDANA, 32, CAIXA ALTA,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CURSO DE ORÍGEM, VERDANA, 32, CAIXA ALTA, centralizado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apresente seu jogo/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/sistema, enredo/problemática e justificativa.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8091894"/>
            <a:ext cx="28589448" cy="7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Destaque a tela principal e apresente as demais telas relevantes.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Se o seu trabalho é um jogo, considere apresentar as artes conceituais das fases iniciais.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Caso seja um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sistema, considere apresentar os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mockups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wireframes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iniciais.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Descreva qual o estado atual do seu software, quais os resultados obtidos, e o que fica pra trabalhos futuros.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solidFill>
                  <a:srgbClr val="000000"/>
                </a:solidFill>
                <a:latin typeface="Helvetica" charset="0"/>
                <a:cs typeface="Helvetica" charset="0"/>
              </a:rPr>
              <a:t>	Referenciar os trabalhos de terceiros utilizados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LOGO/BANNER do SOFTWARE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descreva e apresente quais as tecnologias utilizadas, tecnicamente como foi o processo desenvolvimento e os principais desafios técnicos.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460467-6D33-4B46-B769-DC6E79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3" y="20625806"/>
            <a:ext cx="11974512" cy="60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1410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1873</TotalTime>
  <Words>647</Words>
  <Application>Microsoft Macintosh PowerPoint</Application>
  <PresentationFormat>Personalizar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Helvetica</vt:lpstr>
      <vt:lpstr>Verdana</vt:lpstr>
      <vt:lpstr>Design padrão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Microsoft Office User</cp:lastModifiedBy>
  <cp:revision>85</cp:revision>
  <dcterms:created xsi:type="dcterms:W3CDTF">2010-05-03T11:44:14Z</dcterms:created>
  <dcterms:modified xsi:type="dcterms:W3CDTF">2019-10-28T23:27:54Z</dcterms:modified>
</cp:coreProperties>
</file>