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/>
    <p:restoredTop sz="94643"/>
  </p:normalViewPr>
  <p:slideViewPr>
    <p:cSldViewPr>
      <p:cViewPr>
        <p:scale>
          <a:sx n="55" d="100"/>
          <a:sy n="55" d="100"/>
        </p:scale>
        <p:origin x="64" y="-248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146678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677628"/>
            <a:ext cx="13627100" cy="650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de labirinto, de gênero livre, que desenvolve-se no seguinte cenário: 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base para inspiração deu-se através de jogos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Arcade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Pacman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 uma temática adaptada, em que há como obstáculo um labirinto e há objetivos definidos que devem ser concluídos até que o tempo definido se esgote.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3159964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8" y="32965178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estado atual do jogo já está bem desenvolvido. Todas as funcionalidades estão operantes para uma boa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como: telas de menu e fim de jogo; representação do labirinto e controles; sons e animações; desafios dentro do jogo. Algumas mudanças futuras podem ser aplicadas, como adição de novas fases, melhorias na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interface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etc. </a:t>
            </a:r>
            <a:endParaRPr lang="pt-BR" sz="28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51578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6076613" y="28069328"/>
            <a:ext cx="113934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Áudio: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YouTube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Audio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Library,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Soundsnap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Imagens: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Shutterstock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PinClipart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Pixel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Maker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DepositPhotos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Auxílio: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Digitalwizardry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Xefer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MazeGenerator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Codepen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GabbeV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NuclearSandwich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SpeedMaze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5"/>
            <a:ext cx="13627100" cy="140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Todo acompanhamento da evolução do jogo foi feita através da ferramenta web de gerenciamento de projeto,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utilizando-se de cartões para controle do fluxo de desenvolvimento, baseado no modelo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Kanban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(“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 do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doing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”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review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done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principal desafio de desenvolvimento foi na maneira de representar o labirinto dentro do código. A primeira versão deu-se através de obstáculos com aplicação de um corpo físico em cada parede do labirinto, porém não provou-se escalável para adição de novas fases. A modelagem, então, escolhida para representação, foi através de matrizes, utilizando-se de valores binários (0 ou 1) para definir “pontos de obstáculo” e “pontos de caminho”. Mediante simples cálculos matemáticos, calcula-se a posição do jogador e verifica-se a instrução dada para saber se é possível movimentar-se para o ponto desejado.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foi desenvolvido utilizando-se do kit de desenvolvimento, Corona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Labs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escrevendo o código na linguagem de programação Lua. Foi-se utilizado para controle de versão, a ferramenta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Como ferramentas de auxílio no design, foram utilizadas: o Adobe Photoshop e o Adobe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Illustrator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278" y="18479523"/>
            <a:ext cx="3837788" cy="597092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95" y="18466478"/>
            <a:ext cx="7743550" cy="11992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78" y="24473207"/>
            <a:ext cx="3837788" cy="5985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3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1911</TotalTime>
  <Words>667</Words>
  <Application>Microsoft Macintosh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88</cp:revision>
  <dcterms:created xsi:type="dcterms:W3CDTF">2010-05-03T11:44:14Z</dcterms:created>
  <dcterms:modified xsi:type="dcterms:W3CDTF">2019-10-29T00:25:21Z</dcterms:modified>
</cp:coreProperties>
</file>