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/>
    <p:restoredTop sz="94643"/>
  </p:normalViewPr>
  <p:slideViewPr>
    <p:cSldViewPr>
      <p:cViewPr>
        <p:scale>
          <a:sx n="40" d="100"/>
          <a:sy n="40" d="100"/>
        </p:scale>
        <p:origin x="624" y="144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2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9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326EF-61F1-7E41-939D-039E6471F7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1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TextBox 2"/>
          <p:cNvSpPr txBox="1"/>
          <p:nvPr userDrawn="1"/>
        </p:nvSpPr>
        <p:spPr>
          <a:xfrm>
            <a:off x="26167488" y="4939567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5FA198-4565-1844-BCE8-D1806DBD2E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" y="38693725"/>
            <a:ext cx="30276800" cy="411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146678"/>
            <a:ext cx="2318702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 dirty="0">
                <a:solidFill>
                  <a:srgbClr val="000000"/>
                </a:solidFill>
                <a:latin typeface="Verdana" charset="0"/>
              </a:rPr>
              <a:t>Araújo, Lucas Pereira Torres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CENTRO UNIVERSITÁRIO 7 DE SETEMBRO - UNI7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SISTEMAS DE INFORMAÇÃO</a:t>
            </a: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522363" y="10677628"/>
            <a:ext cx="13627100" cy="650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Maze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Scape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é um jogo de labirinto, com objetivo lúdico, que desenvolve-se no seguinte cenário: Mr. Mouse é um singelo ratinho que está em busca de encontrar o seu queijo na imensidão de uma cozinha, que parece mais um labirinto. Para isso, ele deverá contar com a sua agilidade e destreza para encontrar as chaves e abrir os cadeados das despensas, fazendo tudo no menor tempo possível para não ser pego.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A base para inspiração deu-se através de jogos </a:t>
            </a:r>
            <a:r>
              <a:rPr lang="pt-BR" sz="2800" i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Arcade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como o </a:t>
            </a:r>
            <a:r>
              <a:rPr lang="pt-BR" sz="2800" i="1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Pacman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com uma temática adaptada, em que há como obstáculo um labirinto e objetivos definidos que devem ser concluídos até que o tempo definido se esgote.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76613" y="9738419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22363" y="31599648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00778" y="32965178"/>
            <a:ext cx="14122656" cy="8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O estado atual do jogo já está bem avançado, todas as funcionalidades estão operantes para uma boa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jogabilidade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como: telas de menu e fim de jogo; representação do labirinto e controles; sons e animações; desafios dentro do jogo (temporizador e interações com o labirinto). Algumas mudanças futuras podem ser aplicadas, como adição de novas fases, melhorias na </a:t>
            </a:r>
            <a:r>
              <a:rPr lang="pt-BR" sz="2800" i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interface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ou no controle do jogador.</a:t>
            </a:r>
            <a:endParaRPr lang="pt-BR" sz="2800" i="1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664553" y="18110454"/>
            <a:ext cx="11974513" cy="6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860713" y="27028851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5839876" y="28069328"/>
            <a:ext cx="113934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Áudio: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YouTube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Audio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Library,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Soundsnap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Imagens: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Shutterstock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PinClipart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Pixel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Art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Maker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DepositPhotos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Geradores de labirinto: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Digitalwizardry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Xefer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MazeGenerator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Codepen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GabbeV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NuclearSandwich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SpeedMaze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6048269" y="10937715"/>
            <a:ext cx="13627100" cy="140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Desde a concepção do jogo, houveram algumas fases para validação da ideia. Foram feitos esboços em papel quanto ao cenário do jogo e então foram analisados em sala de aula; além de testes com terceiros para analisar a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jogabilidade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e a proposta apresentada.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O principal desafio de desenvolvimento foi na maneira de representar o labirinto dentro do código. A primeira versão deu-se através de obstáculos com aplicação de um corpo físico em cada parede do labirinto, porém não provou-se escalável para adição de novas fases. A modelagem, então, escolhida para representação, foi através de matrizes, utilizando-se de valores binários (0 ou 1) para definir “pontos de obstáculo” e “pontos de caminho”. Mediante simples cálculos matemáticos, calcula-se a posição do jogador e verifica-se a instrução dada para saber se é possível movimentar-se para o ponto desejado.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Todo acompanhamento da evolução do jogo foi feita através da ferramenta web de gerenciamento de projeto,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Trello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utilizando-se de cartões para controle do fluxo de desenvolvimento, baseado no modelo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Kanban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(“</a:t>
            </a:r>
            <a:r>
              <a:rPr lang="pt-BR" sz="2800" i="1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pt-BR" sz="2800" i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 do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”, “</a:t>
            </a:r>
            <a:r>
              <a:rPr lang="pt-BR" sz="2800" i="1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doing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”, ”</a:t>
            </a:r>
            <a:r>
              <a:rPr lang="pt-BR" sz="2800" i="1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review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”, “</a:t>
            </a:r>
            <a:r>
              <a:rPr lang="pt-BR" sz="2800" i="1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done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”).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O projeto foi desenvolvido utilizando-se do kit de desenvolvimento, Corona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Labs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escrevendo o código na linguagem de programação Lua. Foi-se utilizado para controle de versão, a ferramenta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 Como ferramentas de auxílio no design, foram utilizadas: o Adobe Photoshop e o Adobe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Illustrator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6D926CF-C19C-2B44-9DFD-7504F0400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278" y="19061150"/>
            <a:ext cx="3837788" cy="600672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1EAABD3-AB72-1843-AFD0-0C07F431E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29" y="19061150"/>
            <a:ext cx="6827482" cy="119921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36E817B-29F6-A94F-90E3-68FF90ABA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278" y="25067879"/>
            <a:ext cx="3837788" cy="59854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654790-FD28-0E42-9A9A-CB8176CC3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696" y="791338"/>
            <a:ext cx="19446582" cy="611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578726"/>
            <a:ext cx="2318702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>
                <a:solidFill>
                  <a:srgbClr val="000000"/>
                </a:solidFill>
                <a:latin typeface="Verdana" charset="0"/>
              </a:rPr>
              <a:t>SOBRENOME, Autor 1., SOBRENOME, Autor 2…., Verdana, 32, negrito, centralizado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>
                <a:solidFill>
                  <a:srgbClr val="000000"/>
                </a:solidFill>
                <a:latin typeface="Verdana" charset="0"/>
              </a:rPr>
              <a:t>INSTITUIÇÃO DE ORIGEM, VERDANA, 32, CAIXA ALTA, centralizado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>
                <a:solidFill>
                  <a:srgbClr val="000000"/>
                </a:solidFill>
                <a:latin typeface="Verdana" charset="0"/>
              </a:rPr>
              <a:t>CURSO DE ORÍGEM, VERDANA, 32, CAIXA ALTA, centralizado</a:t>
            </a: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848556" y="10748171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Mr. Mouse é um singelo ratinho que está em busca de encontrar o seu queijo na imensidão de uma cozinha, que parece mais um labirinto. Para isso, ele deverá contar com a sua agilidade e destreza para encontrar as chaves e abrir os cadeados das despensas, fazendo tudo no menor tempo possível para não ser pego.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Nesta seção apresente seu jogo/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app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/sistema, enredo/problemática e justificativa.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76613" y="9738419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520091" y="18091894"/>
            <a:ext cx="28589448" cy="755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Destaque a tela principal e apresente as demais telas relevantes.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Se o seu trabalho é um jogo, considere apresentar as artes conceituais das fases iniciais.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Caso seja um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app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ou sistema, considere apresentar os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mockups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ou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wireframes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iniciais.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64553" y="27018255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79194" y="28017866"/>
            <a:ext cx="14122656" cy="8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Descreva qual o estado atual do seu software, quais os resultados obtidos, e o que fica pra trabalhos futuros.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664553" y="17155742"/>
            <a:ext cx="11974513" cy="6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860713" y="27028851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5860713" y="28069328"/>
            <a:ext cx="116093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>
                <a:solidFill>
                  <a:srgbClr val="000000"/>
                </a:solidFill>
                <a:latin typeface="Helvetica" charset="0"/>
                <a:cs typeface="Helvetica" charset="0"/>
              </a:rPr>
              <a:t>	Referenciar os trabalhos de terceiros utilizados</a:t>
            </a: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4" name="Rectangle 3"/>
          <p:cNvSpPr>
            <a:spLocks noChangeArrowheads="1"/>
          </p:cNvSpPr>
          <p:nvPr/>
        </p:nvSpPr>
        <p:spPr bwMode="auto">
          <a:xfrm>
            <a:off x="522363" y="449263"/>
            <a:ext cx="29092525" cy="662540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176713"/>
            <a:r>
              <a:rPr lang="en-US" dirty="0" err="1"/>
              <a:t>Substituir</a:t>
            </a:r>
            <a:r>
              <a:rPr lang="en-US" dirty="0"/>
              <a:t> pela LOGO/BANNER do SOFTWARE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6048269" y="10937716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Nesta seção descreva e apresente quais as tecnologias utilizadas, tecnicamente como foi o processo desenvolvimento e os principais desafios técnicos.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1460467-6D33-4B46-B769-DC6E79F4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53" y="20625806"/>
            <a:ext cx="11974512" cy="609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1410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1928</TotalTime>
  <Words>725</Words>
  <Application>Microsoft Macintosh PowerPoint</Application>
  <PresentationFormat>Personalizar</PresentationFormat>
  <Paragraphs>42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Helvetica</vt:lpstr>
      <vt:lpstr>Verdana</vt:lpstr>
      <vt:lpstr>Design padrão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Microsoft Office User</cp:lastModifiedBy>
  <cp:revision>96</cp:revision>
  <dcterms:created xsi:type="dcterms:W3CDTF">2010-05-03T11:44:14Z</dcterms:created>
  <dcterms:modified xsi:type="dcterms:W3CDTF">2019-11-11T23:08:11Z</dcterms:modified>
</cp:coreProperties>
</file>