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643"/>
  </p:normalViewPr>
  <p:slideViewPr>
    <p:cSldViewPr>
      <p:cViewPr>
        <p:scale>
          <a:sx n="45" d="100"/>
          <a:sy n="45" d="100"/>
        </p:scale>
        <p:origin x="40" y="-620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146678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677628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de labirinto que desenvolve-se no cenário seguinte cenário: 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3159964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8" y="32965178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6076613" y="28069328"/>
            <a:ext cx="113934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5"/>
            <a:ext cx="13627100" cy="140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Todo acompanhamento da evolução do jogo foi feita através da ferramenta web de gerenciamento de projeto,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utilizando-se de cartões para controle do fluxo de desenvolvimento, baseado no modelo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Kanban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(“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 do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doing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”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review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done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base de inspiração foi em jogos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Arcade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Pacman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 uma temática de obstáculos como um labirinto e objetivos definidos que devem ser concluídos até que o tempo definido se esgote.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principal desafio foi na maneira de representar o labirinto dentro do jogo. A primeira versão deu-se através de obstáculos com corpo físico aplicado, porém não provou-se escalável. A modelagem escolhida foi através de matrizes, utilizando-se de valores binários (0 ou 1) para definir pontos de obstáculo e pontos de caminho. Mediante cálculos matemáticos simples, calcula-se a posição do jogador e verifica a instrução dada pelo controle para saber se é possível movimentar-se para o ponto desejado.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foi desenvolvido utilizando-se do kit de desenvolvimento, Corona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Labs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escrevendo o código na linguagem de programação Lua. O editor de código-fonte utilizado foi o Visual Studio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Foi-se utilizado para controle de versão, a ferramenta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" y="18324745"/>
            <a:ext cx="11509462" cy="60925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3" y="25033063"/>
            <a:ext cx="3509456" cy="54601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42" y="25027303"/>
            <a:ext cx="3525676" cy="5460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482" y="25031087"/>
            <a:ext cx="3500938" cy="5460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3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1838</TotalTime>
  <Words>560</Words>
  <Application>Microsoft Macintosh PowerPoint</Application>
  <PresentationFormat>Personalizar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73</cp:revision>
  <dcterms:created xsi:type="dcterms:W3CDTF">2010-05-03T11:44:14Z</dcterms:created>
  <dcterms:modified xsi:type="dcterms:W3CDTF">2019-10-28T22:53:12Z</dcterms:modified>
</cp:coreProperties>
</file>