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384" r:id="rId6"/>
    <p:sldId id="317" r:id="rId7"/>
    <p:sldId id="278" r:id="rId8"/>
    <p:sldId id="279" r:id="rId9"/>
    <p:sldId id="398" r:id="rId10"/>
    <p:sldId id="392" r:id="rId11"/>
    <p:sldId id="394" r:id="rId12"/>
    <p:sldId id="393" r:id="rId13"/>
    <p:sldId id="277" r:id="rId14"/>
    <p:sldId id="268" r:id="rId15"/>
    <p:sldId id="396" r:id="rId16"/>
    <p:sldId id="395" r:id="rId17"/>
    <p:sldId id="397" r:id="rId18"/>
    <p:sldId id="399" r:id="rId19"/>
    <p:sldId id="400" r:id="rId20"/>
    <p:sldId id="270" r:id="rId21"/>
    <p:sldId id="321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0" d="100"/>
          <a:sy n="70" d="100"/>
        </p:scale>
        <p:origin x="78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1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33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9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30/03/2022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pt-BR" dirty="0"/>
              <a:t>Projeto Final de Computação </a:t>
            </a:r>
            <a:r>
              <a:rPr lang="pt-BR" dirty="0" err="1"/>
              <a:t>Grafica</a:t>
            </a:r>
            <a:r>
              <a:rPr lang="pt-BR" dirty="0"/>
              <a:t> RV-RA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Lucas Albino Martins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619431"/>
            <a:ext cx="11111520" cy="1261843"/>
          </a:xfrm>
        </p:spPr>
        <p:txBody>
          <a:bodyPr rtlCol="0"/>
          <a:lstStyle/>
          <a:p>
            <a:pPr rtl="0"/>
            <a:r>
              <a:rPr lang="pt-BR" dirty="0"/>
              <a:t>PCB – FUSION 360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EB85930-CA02-4F7B-9E47-D44CAA89C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17" y="1609626"/>
            <a:ext cx="8500045" cy="4483199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73311" y="5478566"/>
            <a:ext cx="1711325" cy="365760"/>
          </a:xfrm>
        </p:spPr>
        <p:txBody>
          <a:bodyPr rtlCol="0"/>
          <a:lstStyle/>
          <a:p>
            <a:pPr rtl="0"/>
            <a:r>
              <a:rPr lang="pt-BR" sz="2400" dirty="0"/>
              <a:t>Design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  <p:pic>
        <p:nvPicPr>
          <p:cNvPr id="61" name="Espaço Reservado para Imagem 60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C476296E-7137-42CF-996E-F61538CFE9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90" b="7590"/>
          <a:stretch>
            <a:fillRect/>
          </a:stretch>
        </p:blipFill>
        <p:spPr>
          <a:xfrm>
            <a:off x="947380" y="2042318"/>
            <a:ext cx="2916237" cy="2773363"/>
          </a:xfrm>
        </p:spPr>
      </p:pic>
      <p:pic>
        <p:nvPicPr>
          <p:cNvPr id="64" name="Espaço Reservado para Imagem 60">
            <a:extLst>
              <a:ext uri="{FF2B5EF4-FFF2-40B4-BE49-F238E27FC236}">
                <a16:creationId xmlns:a16="http://schemas.microsoft.com/office/drawing/2014/main" id="{5348DB36-42CE-45EE-9E2E-AF8A063A69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977" b="13977"/>
          <a:stretch/>
        </p:blipFill>
        <p:spPr>
          <a:xfrm>
            <a:off x="4637881" y="2042318"/>
            <a:ext cx="2916237" cy="2773363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65" name="Espaço Reservado para Imagem 60">
            <a:extLst>
              <a:ext uri="{FF2B5EF4-FFF2-40B4-BE49-F238E27FC236}">
                <a16:creationId xmlns:a16="http://schemas.microsoft.com/office/drawing/2014/main" id="{F7F8430F-5CB9-40C5-A716-4F9D77F6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50" b="2450"/>
          <a:stretch/>
        </p:blipFill>
        <p:spPr>
          <a:xfrm>
            <a:off x="8328383" y="2042317"/>
            <a:ext cx="2916237" cy="2773363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67" name="Espaço Reservado para Texto 40">
            <a:extLst>
              <a:ext uri="{FF2B5EF4-FFF2-40B4-BE49-F238E27FC236}">
                <a16:creationId xmlns:a16="http://schemas.microsoft.com/office/drawing/2014/main" id="{F22A5B41-3C8E-46E6-850D-BD7715412492}"/>
              </a:ext>
            </a:extLst>
          </p:cNvPr>
          <p:cNvSpPr txBox="1">
            <a:spLocks/>
          </p:cNvSpPr>
          <p:nvPr/>
        </p:nvSpPr>
        <p:spPr>
          <a:xfrm>
            <a:off x="3805350" y="1373359"/>
            <a:ext cx="4754143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Imagem Virtual x Imagem Real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4435" y="4751742"/>
            <a:ext cx="1711325" cy="365760"/>
          </a:xfrm>
        </p:spPr>
        <p:txBody>
          <a:bodyPr rtlCol="0"/>
          <a:lstStyle/>
          <a:p>
            <a:pPr rtl="0"/>
            <a:r>
              <a:rPr lang="pt-BR" sz="2400" dirty="0"/>
              <a:t>Hierarquia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0" name="Espaço Reservado para 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468B9A4-915B-4D02-B918-5CDC0CC22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54" r="2354"/>
          <a:stretch>
            <a:fillRect/>
          </a:stretch>
        </p:blipFill>
        <p:spPr>
          <a:xfrm>
            <a:off x="200960" y="1577917"/>
            <a:ext cx="3392213" cy="2878797"/>
          </a:xfrm>
        </p:spPr>
      </p:pic>
      <p:pic>
        <p:nvPicPr>
          <p:cNvPr id="51" name="Espaço Reservado para Imagem 50" descr="Uma imagem contendo água, mesa, oceano, luz&#10;&#10;Descrição gerada automaticamente">
            <a:extLst>
              <a:ext uri="{FF2B5EF4-FFF2-40B4-BE49-F238E27FC236}">
                <a16:creationId xmlns:a16="http://schemas.microsoft.com/office/drawing/2014/main" id="{8EF154C9-ECCC-4AEF-8383-7C50F5514C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9214" b="19214"/>
          <a:stretch>
            <a:fillRect/>
          </a:stretch>
        </p:blipFill>
        <p:spPr>
          <a:xfrm>
            <a:off x="4949825" y="323850"/>
            <a:ext cx="4999038" cy="5799138"/>
          </a:xfrm>
        </p:spPr>
      </p:pic>
    </p:spTree>
    <p:extLst>
      <p:ext uri="{BB962C8B-B14F-4D97-AF65-F5344CB8AC3E}">
        <p14:creationId xmlns:p14="http://schemas.microsoft.com/office/powerpoint/2010/main" val="346017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633" y="5203215"/>
            <a:ext cx="1711325" cy="365760"/>
          </a:xfrm>
        </p:spPr>
        <p:txBody>
          <a:bodyPr rtlCol="0"/>
          <a:lstStyle/>
          <a:p>
            <a:pPr rtl="0"/>
            <a:r>
              <a:rPr lang="pt-BR" sz="3600" dirty="0" err="1"/>
              <a:t>Prefab</a:t>
            </a:r>
            <a:endParaRPr lang="pt-BR" sz="3600" dirty="0"/>
          </a:p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16" name="Espaço Reservado para 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1B29C9-DCF1-4204-BCC9-541F54D6DE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2388" b="12388"/>
          <a:stretch>
            <a:fillRect/>
          </a:stretch>
        </p:blipFill>
        <p:spPr>
          <a:xfrm>
            <a:off x="1666875" y="1990725"/>
            <a:ext cx="8281988" cy="2640013"/>
          </a:xfrm>
        </p:spPr>
      </p:pic>
    </p:spTree>
    <p:extLst>
      <p:ext uri="{BB962C8B-B14F-4D97-AF65-F5344CB8AC3E}">
        <p14:creationId xmlns:p14="http://schemas.microsoft.com/office/powerpoint/2010/main" val="247318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68157" y="5645650"/>
            <a:ext cx="1711325" cy="365760"/>
          </a:xfrm>
        </p:spPr>
        <p:txBody>
          <a:bodyPr rtlCol="0"/>
          <a:lstStyle/>
          <a:p>
            <a:pPr rtl="0"/>
            <a:r>
              <a:rPr lang="pt-BR" sz="3600" dirty="0"/>
              <a:t>Scripts</a:t>
            </a:r>
          </a:p>
          <a:p>
            <a:pPr rtl="0"/>
            <a:endParaRPr lang="pt-BR" sz="3600" dirty="0"/>
          </a:p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14</a:t>
            </a:fld>
            <a:endParaRPr lang="pt-BR"/>
          </a:p>
        </p:txBody>
      </p:sp>
      <p:pic>
        <p:nvPicPr>
          <p:cNvPr id="13" name="Espaço Reservado para 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D1EC430-A1EB-485E-AF34-0B225590D3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334" b="7334"/>
          <a:stretch>
            <a:fillRect/>
          </a:stretch>
        </p:blipFill>
        <p:spPr>
          <a:xfrm>
            <a:off x="1578077" y="1446833"/>
            <a:ext cx="9291484" cy="3964334"/>
          </a:xfrm>
        </p:spPr>
      </p:pic>
    </p:spTree>
    <p:extLst>
      <p:ext uri="{BB962C8B-B14F-4D97-AF65-F5344CB8AC3E}">
        <p14:creationId xmlns:p14="http://schemas.microsoft.com/office/powerpoint/2010/main" val="117198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1277" y="5645650"/>
            <a:ext cx="4277033" cy="365760"/>
          </a:xfrm>
        </p:spPr>
        <p:txBody>
          <a:bodyPr rtlCol="0"/>
          <a:lstStyle/>
          <a:p>
            <a:pPr rtl="0"/>
            <a:r>
              <a:rPr lang="pt-BR" sz="3600" dirty="0"/>
              <a:t>Funcionamento</a:t>
            </a:r>
          </a:p>
          <a:p>
            <a:pPr rtl="0"/>
            <a:endParaRPr lang="pt-BR" sz="3600" dirty="0"/>
          </a:p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15</a:t>
            </a:fld>
            <a:endParaRPr lang="pt-BR"/>
          </a:p>
        </p:txBody>
      </p:sp>
      <p:pic>
        <p:nvPicPr>
          <p:cNvPr id="5" name="Espaço Reservado para 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ACE5FFBF-B192-42CF-8477-C6FC3CB3FB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777" b="4777"/>
          <a:stretch>
            <a:fillRect/>
          </a:stretch>
        </p:blipFill>
        <p:spPr>
          <a:xfrm>
            <a:off x="2438789" y="1409660"/>
            <a:ext cx="7942095" cy="4038680"/>
          </a:xfrm>
        </p:spPr>
      </p:pic>
    </p:spTree>
    <p:extLst>
      <p:ext uri="{BB962C8B-B14F-4D97-AF65-F5344CB8AC3E}">
        <p14:creationId xmlns:p14="http://schemas.microsoft.com/office/powerpoint/2010/main" val="171944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16</a:t>
            </a:fld>
            <a:endParaRPr lang="pt-BR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ACE5FFBF-B192-42CF-8477-C6FC3CB3FB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777" b="4777"/>
          <a:stretch/>
        </p:blipFill>
        <p:spPr>
          <a:xfrm>
            <a:off x="2438789" y="1409660"/>
            <a:ext cx="7942095" cy="4038680"/>
          </a:xfrm>
        </p:spPr>
      </p:pic>
    </p:spTree>
    <p:extLst>
      <p:ext uri="{BB962C8B-B14F-4D97-AF65-F5344CB8AC3E}">
        <p14:creationId xmlns:p14="http://schemas.microsoft.com/office/powerpoint/2010/main" val="384067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4" y="2744939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Demonstração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 sz="8800" dirty="0"/>
              <a:t>Dúvidas?</a:t>
            </a:r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sz="8800" dirty="0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416" y="4776141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48" name="Espaço Reservado para Imagem 47" descr="Tartaruga em fundo preto&#10;&#10;Descrição gerada automaticamente com confiança média">
            <a:extLst>
              <a:ext uri="{FF2B5EF4-FFF2-40B4-BE49-F238E27FC236}">
                <a16:creationId xmlns:a16="http://schemas.microsoft.com/office/drawing/2014/main" id="{E0A6C2B8-094D-4442-8338-B58BF414020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509" r="1509"/>
          <a:stretch>
            <a:fillRect/>
          </a:stretch>
        </p:blipFill>
        <p:spPr>
          <a:xfrm>
            <a:off x="6096000" y="0"/>
            <a:ext cx="6096000" cy="3776663"/>
          </a:xfrm>
        </p:spPr>
      </p:pic>
      <p:pic>
        <p:nvPicPr>
          <p:cNvPr id="46" name="Espaço Reservado para Imagem 45" descr="Uma imagem contendo Forma&#10;&#10;Descrição gerada automaticamente">
            <a:extLst>
              <a:ext uri="{FF2B5EF4-FFF2-40B4-BE49-F238E27FC236}">
                <a16:creationId xmlns:a16="http://schemas.microsoft.com/office/drawing/2014/main" id="{7E29D3A0-92D8-4B71-B7BD-891AA88F7D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453" b="453"/>
          <a:stretch>
            <a:fillRect/>
          </a:stretch>
        </p:blipFill>
        <p:spPr>
          <a:xfrm>
            <a:off x="0" y="0"/>
            <a:ext cx="6327775" cy="3776663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dirty="0"/>
              <a:t>Criando a PCB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Desafio X Problemas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10" name="Espaço Reservado para Conteúdo 9" descr="Tela de computador&#10;&#10;Descrição gerada automaticamente">
            <a:extLst>
              <a:ext uri="{FF2B5EF4-FFF2-40B4-BE49-F238E27FC236}">
                <a16:creationId xmlns:a16="http://schemas.microsoft.com/office/drawing/2014/main" id="{4510874D-648F-403D-BADB-9D685B73F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385" y="1474838"/>
            <a:ext cx="8378778" cy="4710763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sz="8000" dirty="0"/>
              <a:t>Solução</a:t>
            </a:r>
          </a:p>
        </p:txBody>
      </p:sp>
      <p:pic>
        <p:nvPicPr>
          <p:cNvPr id="23" name="Espaço Reservado para Imagem 22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07809FC7-53B6-4701-976B-A2F3CB4380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904" r="22847" b="2"/>
          <a:stretch/>
        </p:blipFill>
        <p:spPr>
          <a:xfrm>
            <a:off x="5535809" y="656633"/>
            <a:ext cx="5132388" cy="5132388"/>
          </a:xfrm>
          <a:noFill/>
        </p:spPr>
      </p:pic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95" y="2802479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Projeto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5" name="Espaço Reservado para 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08FC5F-A0DD-4ED0-A1E6-06EFEC3927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274" b="7274"/>
          <a:stretch>
            <a:fillRect/>
          </a:stretch>
        </p:blipFill>
        <p:spPr>
          <a:xfrm>
            <a:off x="3490727" y="1120877"/>
            <a:ext cx="8374360" cy="4023327"/>
          </a:xfrm>
        </p:spPr>
      </p:pic>
    </p:spTree>
    <p:extLst>
      <p:ext uri="{BB962C8B-B14F-4D97-AF65-F5344CB8AC3E}">
        <p14:creationId xmlns:p14="http://schemas.microsoft.com/office/powerpoint/2010/main" val="24794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619431"/>
            <a:ext cx="11111520" cy="1261843"/>
          </a:xfrm>
        </p:spPr>
        <p:txBody>
          <a:bodyPr rtlCol="0"/>
          <a:lstStyle/>
          <a:p>
            <a:pPr rtl="0"/>
            <a:r>
              <a:rPr lang="pt-BR" dirty="0"/>
              <a:t>PCB – EASYEDA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5" name="Espaço Reservado para Conteúdo 4" descr="Tela de computador com jogo&#10;&#10;Descrição gerada automaticamente">
            <a:extLst>
              <a:ext uri="{FF2B5EF4-FFF2-40B4-BE49-F238E27FC236}">
                <a16:creationId xmlns:a16="http://schemas.microsoft.com/office/drawing/2014/main" id="{070A77E3-1E50-459F-B17D-943A4988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926" y="2112963"/>
            <a:ext cx="8880148" cy="3979862"/>
          </a:xfrm>
        </p:spPr>
      </p:pic>
    </p:spTree>
    <p:extLst>
      <p:ext uri="{BB962C8B-B14F-4D97-AF65-F5344CB8AC3E}">
        <p14:creationId xmlns:p14="http://schemas.microsoft.com/office/powerpoint/2010/main" val="36402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619431"/>
            <a:ext cx="11111520" cy="1261843"/>
          </a:xfrm>
        </p:spPr>
        <p:txBody>
          <a:bodyPr rtlCol="0"/>
          <a:lstStyle/>
          <a:p>
            <a:pPr rtl="0"/>
            <a:r>
              <a:rPr lang="pt-BR" dirty="0"/>
              <a:t>PCB – EASYEDA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Espaço Reservado para Conteúdo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1B32ED-A5A2-4EA4-82DC-B8404A2C2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45" y="2112963"/>
            <a:ext cx="8796911" cy="3979862"/>
          </a:xfrm>
        </p:spPr>
      </p:pic>
    </p:spTree>
    <p:extLst>
      <p:ext uri="{BB962C8B-B14F-4D97-AF65-F5344CB8AC3E}">
        <p14:creationId xmlns:p14="http://schemas.microsoft.com/office/powerpoint/2010/main" val="14054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619431"/>
            <a:ext cx="11111520" cy="1261843"/>
          </a:xfrm>
        </p:spPr>
        <p:txBody>
          <a:bodyPr rtlCol="0"/>
          <a:lstStyle/>
          <a:p>
            <a:pPr rtl="0"/>
            <a:r>
              <a:rPr lang="pt-BR" dirty="0"/>
              <a:t>PCB – FUSION 360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C03185-CE51-48EA-BA81-095A7A7AC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761" y="2112963"/>
            <a:ext cx="7604478" cy="3979862"/>
          </a:xfrm>
        </p:spPr>
      </p:pic>
    </p:spTree>
    <p:extLst>
      <p:ext uri="{BB962C8B-B14F-4D97-AF65-F5344CB8AC3E}">
        <p14:creationId xmlns:p14="http://schemas.microsoft.com/office/powerpoint/2010/main" val="35514967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{7154CA79-B76D-4438-AF77-3B5571107717}tf33713516_win32</Template>
  <TotalTime>0</TotalTime>
  <Words>95</Words>
  <Application>Microsoft Office PowerPoint</Application>
  <PresentationFormat>Widescreen</PresentationFormat>
  <Paragraphs>69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Projeto Final de Computação Grafica RV-RA</vt:lpstr>
      <vt:lpstr>Introdução</vt:lpstr>
      <vt:lpstr>Projeto</vt:lpstr>
      <vt:lpstr>Desafio X Problemas</vt:lpstr>
      <vt:lpstr>Solução</vt:lpstr>
      <vt:lpstr>Projeto</vt:lpstr>
      <vt:lpstr>PCB – EASYEDA</vt:lpstr>
      <vt:lpstr>PCB – EASYEDA</vt:lpstr>
      <vt:lpstr>PCB – FUSION 360</vt:lpstr>
      <vt:lpstr>PCB – FUSION 360</vt:lpstr>
      <vt:lpstr>Projeto</vt:lpstr>
      <vt:lpstr>Projeto</vt:lpstr>
      <vt:lpstr>Projeto</vt:lpstr>
      <vt:lpstr>Projeto</vt:lpstr>
      <vt:lpstr>Projeto</vt:lpstr>
      <vt:lpstr>Projeto</vt:lpstr>
      <vt:lpstr>Demonstração </vt:lpstr>
      <vt:lpstr>Dúvidas?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Computação Grafica RV-RA</dc:title>
  <dc:creator>Lucas Albino Martins</dc:creator>
  <cp:lastModifiedBy>Lucas Albino Martins</cp:lastModifiedBy>
  <cp:revision>1</cp:revision>
  <dcterms:created xsi:type="dcterms:W3CDTF">2022-03-30T19:41:11Z</dcterms:created>
  <dcterms:modified xsi:type="dcterms:W3CDTF">2022-03-30T18:33:24Z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