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Montserrat"/>
      <p:regular r:id="rId8"/>
      <p:bold r:id="rId9"/>
      <p:italic r:id="rId10"/>
      <p:boldItalic r:id="rId11"/>
    </p:embeddedFont>
    <p:embeddedFont>
      <p:font typeface="La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boldItalic.fntdata"/><Relationship Id="rId10" Type="http://schemas.openxmlformats.org/officeDocument/2006/relationships/font" Target="fonts/Montserrat-italic.fntdata"/><Relationship Id="rId13" Type="http://schemas.openxmlformats.org/officeDocument/2006/relationships/font" Target="fonts/Lato-bold.fntdata"/><Relationship Id="rId12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Montserrat-bold.fntdata"/><Relationship Id="rId15" Type="http://schemas.openxmlformats.org/officeDocument/2006/relationships/font" Target="fonts/Lato-boldItalic.fntdata"/><Relationship Id="rId14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cb3e4f890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cb3e4f890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400"/>
              <a:t>Projeto em Camadas</a:t>
            </a:r>
            <a:endParaRPr sz="3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>
                <a:latin typeface="Lato"/>
                <a:ea typeface="Lato"/>
                <a:cs typeface="Lato"/>
                <a:sym typeface="Lato"/>
              </a:rPr>
              <a:t>Futebol - Times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Lucas de Araújo Teixeira - 3C2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81625"/>
            <a:ext cx="4793126" cy="291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3125" y="1081625"/>
            <a:ext cx="4350875" cy="291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