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72" r:id="rId4"/>
    <p:sldId id="275" r:id="rId5"/>
    <p:sldId id="277" r:id="rId6"/>
    <p:sldId id="276" r:id="rId7"/>
    <p:sldId id="273" r:id="rId8"/>
    <p:sldId id="274" r:id="rId9"/>
    <p:sldId id="257" r:id="rId10"/>
    <p:sldId id="258" r:id="rId11"/>
    <p:sldId id="259" r:id="rId12"/>
    <p:sldId id="261" r:id="rId13"/>
    <p:sldId id="270" r:id="rId14"/>
    <p:sldId id="267" r:id="rId15"/>
    <p:sldId id="268" r:id="rId16"/>
    <p:sldId id="269" r:id="rId17"/>
    <p:sldId id="260" r:id="rId18"/>
    <p:sldId id="266" r:id="rId19"/>
    <p:sldId id="265" r:id="rId20"/>
    <p:sldId id="262" r:id="rId21"/>
    <p:sldId id="271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5FB81-09B9-4ECA-B7CD-2BC608788191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E2DF6-0052-4BF7-B46A-1EF959796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6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E2DF6-0052-4BF7-B46A-1EF95979680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39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25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41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56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21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55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04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2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58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13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82-AC14-4F91-969F-E97991BA1A27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3C23-DD9A-49C6-8516-2E9C3F8AF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36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6082-AC14-4F91-969F-E97991BA1A27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3C23-DD9A-49C6-8516-2E9C3F8AF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0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26535" y="3683358"/>
            <a:ext cx="5112913" cy="772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/>
          <p:cNvSpPr/>
          <p:nvPr/>
        </p:nvSpPr>
        <p:spPr>
          <a:xfrm>
            <a:off x="3754191" y="2910625"/>
            <a:ext cx="3657600" cy="4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/>
          <p:cNvSpPr/>
          <p:nvPr/>
        </p:nvSpPr>
        <p:spPr>
          <a:xfrm>
            <a:off x="4597757" y="1944711"/>
            <a:ext cx="1970468" cy="309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4597757" y="5625922"/>
            <a:ext cx="1970468" cy="309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/>
        </p:nvSpPr>
        <p:spPr>
          <a:xfrm>
            <a:off x="3754191" y="4822065"/>
            <a:ext cx="3657600" cy="4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Arrow Connector 9"/>
          <p:cNvCxnSpPr>
            <a:endCxn id="4" idx="6"/>
          </p:cNvCxnSpPr>
          <p:nvPr/>
        </p:nvCxnSpPr>
        <p:spPr>
          <a:xfrm>
            <a:off x="5582991" y="4069724"/>
            <a:ext cx="25564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6"/>
          </p:cNvCxnSpPr>
          <p:nvPr/>
        </p:nvCxnSpPr>
        <p:spPr>
          <a:xfrm flipV="1">
            <a:off x="5582991" y="3129566"/>
            <a:ext cx="1828800" cy="940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6"/>
          </p:cNvCxnSpPr>
          <p:nvPr/>
        </p:nvCxnSpPr>
        <p:spPr>
          <a:xfrm>
            <a:off x="5582991" y="3129566"/>
            <a:ext cx="1828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82991" y="3129566"/>
            <a:ext cx="0" cy="940158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277081" y="1736502"/>
            <a:ext cx="1828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277081" y="1783724"/>
            <a:ext cx="1828800" cy="940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277081" y="1736502"/>
            <a:ext cx="0" cy="940158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5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8105" y="1906172"/>
            <a:ext cx="1709224" cy="217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/>
          <p:cNvSpPr/>
          <p:nvPr/>
        </p:nvSpPr>
        <p:spPr>
          <a:xfrm>
            <a:off x="5887329" y="3003452"/>
            <a:ext cx="1209822" cy="107617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69459" y="4079631"/>
            <a:ext cx="1717870" cy="293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169459" y="2831123"/>
            <a:ext cx="0" cy="12485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87329" y="2843579"/>
            <a:ext cx="0" cy="12485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87329" y="4092087"/>
            <a:ext cx="16318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87305" y="4338132"/>
            <a:ext cx="1709224" cy="217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3296529" y="5435412"/>
            <a:ext cx="1209822" cy="107617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4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67150" y="1695450"/>
            <a:ext cx="4067175" cy="385762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Straight Arrow Connector 3"/>
          <p:cNvCxnSpPr>
            <a:endCxn id="7" idx="2"/>
          </p:cNvCxnSpPr>
          <p:nvPr/>
        </p:nvCxnSpPr>
        <p:spPr>
          <a:xfrm flipV="1">
            <a:off x="5900736" y="2006636"/>
            <a:ext cx="992630" cy="1694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805993">
            <a:off x="6840588" y="1890198"/>
            <a:ext cx="168172" cy="12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900736" y="1024871"/>
            <a:ext cx="0" cy="2676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17405" y="3696634"/>
            <a:ext cx="3009547" cy="4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429425" y="2380270"/>
            <a:ext cx="975961" cy="79057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13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67150" y="1695450"/>
            <a:ext cx="4067175" cy="38576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917405" y="3696634"/>
            <a:ext cx="3009547" cy="47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5900736" y="1024871"/>
            <a:ext cx="0" cy="267652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724525" y="3533775"/>
            <a:ext cx="352425" cy="3238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Connector 10"/>
          <p:cNvCxnSpPr>
            <a:stCxn id="9" idx="7"/>
            <a:endCxn id="9" idx="3"/>
          </p:cNvCxnSpPr>
          <p:nvPr/>
        </p:nvCxnSpPr>
        <p:spPr>
          <a:xfrm flipH="1">
            <a:off x="5776136" y="3581202"/>
            <a:ext cx="249203" cy="22899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1"/>
            <a:endCxn id="9" idx="5"/>
          </p:cNvCxnSpPr>
          <p:nvPr/>
        </p:nvCxnSpPr>
        <p:spPr>
          <a:xfrm>
            <a:off x="5776136" y="3581202"/>
            <a:ext cx="249203" cy="22899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6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438659" y="3657600"/>
            <a:ext cx="4765183" cy="56667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821250" y="3740587"/>
            <a:ext cx="1684747" cy="200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21250" y="1094704"/>
            <a:ext cx="0" cy="4597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6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38659" y="3657600"/>
            <a:ext cx="4765183" cy="5666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Straight Connector 5"/>
          <p:cNvCxnSpPr/>
          <p:nvPr/>
        </p:nvCxnSpPr>
        <p:spPr>
          <a:xfrm>
            <a:off x="5821250" y="1094704"/>
            <a:ext cx="0" cy="4597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7"/>
          </p:cNvCxnSpPr>
          <p:nvPr/>
        </p:nvCxnSpPr>
        <p:spPr>
          <a:xfrm flipV="1">
            <a:off x="5821250" y="3740587"/>
            <a:ext cx="1684747" cy="20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7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38658" y="4159877"/>
            <a:ext cx="4765183" cy="56667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Oval 3"/>
          <p:cNvSpPr/>
          <p:nvPr/>
        </p:nvSpPr>
        <p:spPr>
          <a:xfrm>
            <a:off x="3438658" y="1828802"/>
            <a:ext cx="4765183" cy="56667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Straight Connector 5"/>
          <p:cNvCxnSpPr>
            <a:stCxn id="4" idx="2"/>
            <a:endCxn id="2" idx="2"/>
          </p:cNvCxnSpPr>
          <p:nvPr/>
        </p:nvCxnSpPr>
        <p:spPr>
          <a:xfrm>
            <a:off x="3438658" y="2112137"/>
            <a:ext cx="0" cy="23310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203841" y="2112136"/>
            <a:ext cx="0" cy="23310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438658" y="2395472"/>
            <a:ext cx="4765183" cy="176440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ounded Rectangle 9"/>
          <p:cNvSpPr/>
          <p:nvPr/>
        </p:nvSpPr>
        <p:spPr>
          <a:xfrm>
            <a:off x="3438658" y="2112136"/>
            <a:ext cx="1893196" cy="47651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ounded Rectangle 10"/>
          <p:cNvSpPr/>
          <p:nvPr/>
        </p:nvSpPr>
        <p:spPr>
          <a:xfrm>
            <a:off x="6310645" y="2099257"/>
            <a:ext cx="1893196" cy="47651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ounded Rectangle 11"/>
          <p:cNvSpPr/>
          <p:nvPr/>
        </p:nvSpPr>
        <p:spPr>
          <a:xfrm>
            <a:off x="3438657" y="3934497"/>
            <a:ext cx="1893196" cy="47651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ounded Rectangle 12"/>
          <p:cNvSpPr/>
          <p:nvPr/>
        </p:nvSpPr>
        <p:spPr>
          <a:xfrm>
            <a:off x="6278451" y="3937717"/>
            <a:ext cx="1893196" cy="47651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ounded Rectangle 13"/>
          <p:cNvSpPr/>
          <p:nvPr/>
        </p:nvSpPr>
        <p:spPr>
          <a:xfrm>
            <a:off x="3432216" y="2421231"/>
            <a:ext cx="1893196" cy="47651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ounded Rectangle 14"/>
          <p:cNvSpPr/>
          <p:nvPr/>
        </p:nvSpPr>
        <p:spPr>
          <a:xfrm>
            <a:off x="3454754" y="4011770"/>
            <a:ext cx="1893196" cy="47651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ounded Rectangle 15"/>
          <p:cNvSpPr/>
          <p:nvPr/>
        </p:nvSpPr>
        <p:spPr>
          <a:xfrm>
            <a:off x="6278451" y="4011770"/>
            <a:ext cx="1893196" cy="47651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821249" y="502276"/>
            <a:ext cx="1" cy="5190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3"/>
          </p:cNvCxnSpPr>
          <p:nvPr/>
        </p:nvCxnSpPr>
        <p:spPr>
          <a:xfrm>
            <a:off x="5821249" y="3277673"/>
            <a:ext cx="238259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34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38659" y="3657600"/>
            <a:ext cx="4765183" cy="5666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821250" y="3740587"/>
            <a:ext cx="1684747" cy="20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438659" y="2890582"/>
            <a:ext cx="4765183" cy="5666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/>
          <p:cNvSpPr/>
          <p:nvPr/>
        </p:nvSpPr>
        <p:spPr>
          <a:xfrm>
            <a:off x="3438658" y="2139300"/>
            <a:ext cx="4765183" cy="5666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/>
          <p:cNvSpPr/>
          <p:nvPr/>
        </p:nvSpPr>
        <p:spPr>
          <a:xfrm>
            <a:off x="3438658" y="4424618"/>
            <a:ext cx="4765183" cy="5666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821250" y="4507605"/>
            <a:ext cx="1684747" cy="20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826496" y="2981437"/>
            <a:ext cx="1684747" cy="20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21249" y="2222287"/>
            <a:ext cx="1684747" cy="20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21250" y="1094704"/>
            <a:ext cx="0" cy="4597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6" idx="2"/>
          </p:cNvCxnSpPr>
          <p:nvPr/>
        </p:nvCxnSpPr>
        <p:spPr>
          <a:xfrm>
            <a:off x="3438658" y="2422635"/>
            <a:ext cx="0" cy="22853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03841" y="2387566"/>
            <a:ext cx="0" cy="22853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11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67150" y="1695450"/>
            <a:ext cx="4067175" cy="385762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Oval 2"/>
          <p:cNvSpPr/>
          <p:nvPr/>
        </p:nvSpPr>
        <p:spPr>
          <a:xfrm>
            <a:off x="4714874" y="2505074"/>
            <a:ext cx="2371725" cy="223837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900736" y="2647950"/>
            <a:ext cx="628650" cy="1053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57723" y="2459830"/>
            <a:ext cx="2486025" cy="23288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82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452933" y="2255639"/>
            <a:ext cx="2895604" cy="2737244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Straight Arrow Connector 4"/>
          <p:cNvCxnSpPr>
            <a:endCxn id="3" idx="6"/>
          </p:cNvCxnSpPr>
          <p:nvPr/>
        </p:nvCxnSpPr>
        <p:spPr>
          <a:xfrm>
            <a:off x="7143748" y="3624261"/>
            <a:ext cx="2047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657723" y="2459830"/>
            <a:ext cx="2486025" cy="23288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00735" y="3624261"/>
            <a:ext cx="878943" cy="812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32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67150" y="1695450"/>
            <a:ext cx="4067175" cy="38576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lowchart: Summing Junction 2"/>
          <p:cNvSpPr/>
          <p:nvPr/>
        </p:nvSpPr>
        <p:spPr>
          <a:xfrm>
            <a:off x="5691187" y="3428999"/>
            <a:ext cx="419100" cy="39052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75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26168D93-15DF-4915-A6A8-719672E57E23}"/>
              </a:ext>
            </a:extLst>
          </p:cNvPr>
          <p:cNvSpPr/>
          <p:nvPr/>
        </p:nvSpPr>
        <p:spPr>
          <a:xfrm>
            <a:off x="2349795" y="1839433"/>
            <a:ext cx="3157870" cy="2743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0CCB8EF-B884-44B3-AB4A-2742F6161CB1}"/>
              </a:ext>
            </a:extLst>
          </p:cNvPr>
          <p:cNvCxnSpPr/>
          <p:nvPr/>
        </p:nvCxnSpPr>
        <p:spPr>
          <a:xfrm>
            <a:off x="3928730" y="3296093"/>
            <a:ext cx="419986" cy="12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B4AA080-0FC5-4D6A-9554-8ED10DEAB90C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928730" y="3429000"/>
            <a:ext cx="0" cy="1153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269B346-F1C8-4BE7-8DEB-9A01898C3950}"/>
              </a:ext>
            </a:extLst>
          </p:cNvPr>
          <p:cNvCxnSpPr>
            <a:cxnSpLocks/>
          </p:cNvCxnSpPr>
          <p:nvPr/>
        </p:nvCxnSpPr>
        <p:spPr>
          <a:xfrm flipV="1">
            <a:off x="3928730" y="4582633"/>
            <a:ext cx="9161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07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57550" y="1990725"/>
            <a:ext cx="3419475" cy="314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962525" y="1504950"/>
            <a:ext cx="4762" cy="4114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667500" y="1504950"/>
            <a:ext cx="4762" cy="4114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" idx="2"/>
          </p:cNvCxnSpPr>
          <p:nvPr/>
        </p:nvCxnSpPr>
        <p:spPr>
          <a:xfrm flipH="1" flipV="1">
            <a:off x="3257550" y="3562350"/>
            <a:ext cx="1704975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62525" y="5376862"/>
            <a:ext cx="1700212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54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57550" y="1990725"/>
            <a:ext cx="3419475" cy="314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962525" y="1504950"/>
            <a:ext cx="4762" cy="4114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06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6667500" y="1504950"/>
            <a:ext cx="4762" cy="4114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00225" y="3362325"/>
            <a:ext cx="4867275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31482" y="1504950"/>
            <a:ext cx="4762" cy="41148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75534" y="5124450"/>
            <a:ext cx="2352675" cy="9525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00225" y="4576762"/>
            <a:ext cx="4867275" cy="9525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06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33850" y="3324225"/>
            <a:ext cx="1638300" cy="1514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Oval 2"/>
          <p:cNvSpPr/>
          <p:nvPr/>
        </p:nvSpPr>
        <p:spPr>
          <a:xfrm>
            <a:off x="4133850" y="1809750"/>
            <a:ext cx="1638300" cy="1514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Oval 3"/>
          <p:cNvSpPr/>
          <p:nvPr/>
        </p:nvSpPr>
        <p:spPr>
          <a:xfrm>
            <a:off x="5772150" y="3324224"/>
            <a:ext cx="1638300" cy="1514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/>
          <p:cNvSpPr/>
          <p:nvPr/>
        </p:nvSpPr>
        <p:spPr>
          <a:xfrm>
            <a:off x="2495550" y="3324223"/>
            <a:ext cx="1638300" cy="1514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/>
          <p:cNvSpPr/>
          <p:nvPr/>
        </p:nvSpPr>
        <p:spPr>
          <a:xfrm>
            <a:off x="4133850" y="4838699"/>
            <a:ext cx="1638300" cy="1514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owchart: Summing Junction 24"/>
          <p:cNvSpPr/>
          <p:nvPr/>
        </p:nvSpPr>
        <p:spPr>
          <a:xfrm>
            <a:off x="4810125" y="3957636"/>
            <a:ext cx="285750" cy="247650"/>
          </a:xfrm>
          <a:prstGeom prst="flowChartSummingJunction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extBox 29"/>
          <p:cNvSpPr txBox="1"/>
          <p:nvPr/>
        </p:nvSpPr>
        <p:spPr>
          <a:xfrm>
            <a:off x="4448083" y="3588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48083" y="2073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86770" y="35883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48083" y="5102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46739" y="35883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0019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431110" y="1558344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Oval 2"/>
          <p:cNvSpPr/>
          <p:nvPr/>
        </p:nvSpPr>
        <p:spPr>
          <a:xfrm>
            <a:off x="8240333" y="3384998"/>
            <a:ext cx="193183" cy="1931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Oval 3"/>
          <p:cNvSpPr/>
          <p:nvPr/>
        </p:nvSpPr>
        <p:spPr>
          <a:xfrm>
            <a:off x="2648755" y="2185117"/>
            <a:ext cx="193183" cy="19318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70490" y="1120462"/>
            <a:ext cx="0" cy="2859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70490" y="3979572"/>
            <a:ext cx="2966434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370490" y="1751527"/>
            <a:ext cx="2060619" cy="222804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70490" y="3529886"/>
            <a:ext cx="2869843" cy="4496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841938" y="2378300"/>
            <a:ext cx="2528553" cy="160127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61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431110" y="1558344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Oval 2"/>
          <p:cNvSpPr/>
          <p:nvPr/>
        </p:nvSpPr>
        <p:spPr>
          <a:xfrm>
            <a:off x="8240333" y="3384998"/>
            <a:ext cx="193183" cy="1931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Oval 3"/>
          <p:cNvSpPr/>
          <p:nvPr/>
        </p:nvSpPr>
        <p:spPr>
          <a:xfrm>
            <a:off x="2648755" y="2185117"/>
            <a:ext cx="193183" cy="19318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125792" y="399245"/>
            <a:ext cx="51515" cy="5331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2" idx="2"/>
          </p:cNvCxnSpPr>
          <p:nvPr/>
        </p:nvCxnSpPr>
        <p:spPr>
          <a:xfrm>
            <a:off x="5177307" y="1648496"/>
            <a:ext cx="2253803" cy="64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50283" y="3481589"/>
            <a:ext cx="309005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856963" y="2281708"/>
            <a:ext cx="2268829" cy="1931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7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431110" y="1558344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Oval 2"/>
          <p:cNvSpPr/>
          <p:nvPr/>
        </p:nvSpPr>
        <p:spPr>
          <a:xfrm>
            <a:off x="8240333" y="3384998"/>
            <a:ext cx="193183" cy="1931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Oval 3"/>
          <p:cNvSpPr/>
          <p:nvPr/>
        </p:nvSpPr>
        <p:spPr>
          <a:xfrm>
            <a:off x="2648755" y="2185117"/>
            <a:ext cx="193183" cy="19318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021983" y="2833352"/>
            <a:ext cx="8409904" cy="64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4"/>
          </p:cNvCxnSpPr>
          <p:nvPr/>
        </p:nvCxnSpPr>
        <p:spPr>
          <a:xfrm>
            <a:off x="7527702" y="1751527"/>
            <a:ext cx="14144" cy="107753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</p:cNvCxnSpPr>
          <p:nvPr/>
        </p:nvCxnSpPr>
        <p:spPr>
          <a:xfrm>
            <a:off x="2745347" y="2378300"/>
            <a:ext cx="14143" cy="538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36924" y="2865549"/>
            <a:ext cx="14144" cy="52374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95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5125792" y="399245"/>
            <a:ext cx="51515" cy="5331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7105726" y="1197197"/>
            <a:ext cx="656822" cy="7212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hord 6"/>
          <p:cNvSpPr/>
          <p:nvPr/>
        </p:nvSpPr>
        <p:spPr>
          <a:xfrm>
            <a:off x="7762548" y="3036730"/>
            <a:ext cx="1004552" cy="889717"/>
          </a:xfrm>
          <a:prstGeom prst="chor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5-Point Star 7"/>
          <p:cNvSpPr/>
          <p:nvPr/>
        </p:nvSpPr>
        <p:spPr>
          <a:xfrm>
            <a:off x="2404057" y="2006957"/>
            <a:ext cx="875764" cy="742683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20473" y="2446986"/>
            <a:ext cx="230531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77307" y="1648496"/>
            <a:ext cx="2253803" cy="64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50283" y="3481589"/>
            <a:ext cx="309005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9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370490" y="1120462"/>
            <a:ext cx="0" cy="2859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5370490" y="3979572"/>
            <a:ext cx="2966434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/>
        </p:nvSpPr>
        <p:spPr>
          <a:xfrm>
            <a:off x="2404057" y="2006957"/>
            <a:ext cx="875764" cy="742683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841938" y="2378300"/>
            <a:ext cx="2528553" cy="160127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7101626" y="1285740"/>
            <a:ext cx="656822" cy="7212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70490" y="1751527"/>
            <a:ext cx="2060619" cy="222804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ord 12"/>
          <p:cNvSpPr/>
          <p:nvPr/>
        </p:nvSpPr>
        <p:spPr>
          <a:xfrm>
            <a:off x="7801378" y="3085025"/>
            <a:ext cx="1004552" cy="889717"/>
          </a:xfrm>
          <a:prstGeom prst="chor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370490" y="3529886"/>
            <a:ext cx="2869843" cy="4496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5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4159875" y="2550017"/>
            <a:ext cx="2421228" cy="227956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370490" y="1120462"/>
            <a:ext cx="0" cy="2859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370490" y="3979572"/>
            <a:ext cx="2966434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07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65172" y="2550017"/>
            <a:ext cx="4172755" cy="257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val 5"/>
          <p:cNvSpPr/>
          <p:nvPr/>
        </p:nvSpPr>
        <p:spPr>
          <a:xfrm>
            <a:off x="3065172" y="3088784"/>
            <a:ext cx="4172755" cy="257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Connector 9"/>
          <p:cNvCxnSpPr>
            <a:stCxn id="4" idx="6"/>
            <a:endCxn id="6" idx="6"/>
          </p:cNvCxnSpPr>
          <p:nvPr/>
        </p:nvCxnSpPr>
        <p:spPr>
          <a:xfrm>
            <a:off x="7237927" y="2678806"/>
            <a:ext cx="0" cy="538767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6"/>
          </p:cNvCxnSpPr>
          <p:nvPr/>
        </p:nvCxnSpPr>
        <p:spPr>
          <a:xfrm>
            <a:off x="5151549" y="2678805"/>
            <a:ext cx="208637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8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</Words>
  <Application>Microsoft Office PowerPoint</Application>
  <PresentationFormat>Panorámica</PresentationFormat>
  <Paragraphs>6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No</dc:creator>
  <cp:lastModifiedBy>Lucas Varela</cp:lastModifiedBy>
  <cp:revision>20</cp:revision>
  <dcterms:created xsi:type="dcterms:W3CDTF">2016-04-22T18:22:51Z</dcterms:created>
  <dcterms:modified xsi:type="dcterms:W3CDTF">2020-04-27T23:12:12Z</dcterms:modified>
</cp:coreProperties>
</file>