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79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8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38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27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5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6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8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62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9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639A-9FC4-4847-9FB4-4D6B80CE4C24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8936-A995-473B-A5BB-191B3D5B2A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04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164428" y="2640169"/>
            <a:ext cx="283335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64428" y="605307"/>
            <a:ext cx="0" cy="203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42564" y="1700011"/>
            <a:ext cx="0" cy="203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42564" y="3734873"/>
            <a:ext cx="283335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75916" y="2640169"/>
            <a:ext cx="388512" cy="28333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554054" y="3734873"/>
            <a:ext cx="388512" cy="28333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42564" y="2640169"/>
            <a:ext cx="3221864" cy="10947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64428" y="1287887"/>
            <a:ext cx="669702" cy="1352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42563" y="1287887"/>
            <a:ext cx="3852930" cy="2446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61221" y="1162524"/>
            <a:ext cx="118610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5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775916" y="2125014"/>
            <a:ext cx="0" cy="20348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75916" y="4159875"/>
            <a:ext cx="28333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942564" y="4134118"/>
            <a:ext cx="2833352" cy="12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63038" y="4159876"/>
            <a:ext cx="12878" cy="2021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1109" y="504787"/>
            <a:ext cx="333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N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126569" y="1800896"/>
            <a:ext cx="836021" cy="21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17982" y="965915"/>
            <a:ext cx="8587" cy="83498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122275" y="1800896"/>
            <a:ext cx="17172" cy="82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45249" y="1800896"/>
            <a:ext cx="7941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23888" y="2674478"/>
            <a:ext cx="290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7887" y="1616230"/>
            <a:ext cx="3369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9770" y="1616230"/>
            <a:ext cx="2968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93284" y="5576552"/>
            <a:ext cx="1510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103795" y="4134118"/>
            <a:ext cx="0" cy="1442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529497" y="4159876"/>
            <a:ext cx="1574298" cy="14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63038" y="4159876"/>
            <a:ext cx="1510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75916" y="4140557"/>
            <a:ext cx="0" cy="1442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182301" y="4146997"/>
            <a:ext cx="1574298" cy="14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79702" y="3837903"/>
            <a:ext cx="579549" cy="6181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3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No</dc:creator>
  <cp:lastModifiedBy>Lucas No</cp:lastModifiedBy>
  <cp:revision>8</cp:revision>
  <dcterms:created xsi:type="dcterms:W3CDTF">2016-02-26T23:48:09Z</dcterms:created>
  <dcterms:modified xsi:type="dcterms:W3CDTF">2016-02-27T19:28:38Z</dcterms:modified>
</cp:coreProperties>
</file>