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9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9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1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0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81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9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15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7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FAF4-A90C-4C55-8899-AFF555BBBD45}" type="datetimeFigureOut">
              <a:rPr lang="pt-BR" smtClean="0"/>
              <a:t>20/07/2015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6C83-1A2A-4366-9111-9576186C1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6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-2916832" y="2832458"/>
            <a:ext cx="2232248" cy="91440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-110058" y="1752338"/>
            <a:ext cx="164095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Visual-Lidar Odometer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-114250" y="3876538"/>
            <a:ext cx="164095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angulado 10"/>
          <p:cNvCxnSpPr>
            <a:endCxn id="5" idx="1"/>
          </p:cNvCxnSpPr>
          <p:nvPr/>
        </p:nvCxnSpPr>
        <p:spPr>
          <a:xfrm flipV="1">
            <a:off x="-1800708" y="2209538"/>
            <a:ext cx="1690650" cy="622920"/>
          </a:xfrm>
          <a:prstGeom prst="bentConnector3">
            <a:avLst>
              <a:gd name="adj1" fmla="val -70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endCxn id="6" idx="1"/>
          </p:cNvCxnSpPr>
          <p:nvPr/>
        </p:nvCxnSpPr>
        <p:spPr>
          <a:xfrm>
            <a:off x="-1800708" y="3759534"/>
            <a:ext cx="1686458" cy="574204"/>
          </a:xfrm>
          <a:prstGeom prst="bentConnector3">
            <a:avLst>
              <a:gd name="adj1" fmla="val -196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5" idx="2"/>
            <a:endCxn id="6" idx="0"/>
          </p:cNvCxnSpPr>
          <p:nvPr/>
        </p:nvCxnSpPr>
        <p:spPr>
          <a:xfrm rot="5400000">
            <a:off x="103423" y="3269542"/>
            <a:ext cx="1209800" cy="419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lindro 42"/>
          <p:cNvSpPr/>
          <p:nvPr/>
        </p:nvSpPr>
        <p:spPr>
          <a:xfrm>
            <a:off x="-2834112" y="358988"/>
            <a:ext cx="1221428" cy="121615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Conector angulado 62"/>
          <p:cNvCxnSpPr>
            <a:stCxn id="43" idx="4"/>
            <a:endCxn id="84" idx="0"/>
          </p:cNvCxnSpPr>
          <p:nvPr/>
        </p:nvCxnSpPr>
        <p:spPr>
          <a:xfrm>
            <a:off x="-1612684" y="967064"/>
            <a:ext cx="5714003" cy="78527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stCxn id="84" idx="3"/>
          </p:cNvCxnSpPr>
          <p:nvPr/>
        </p:nvCxnSpPr>
        <p:spPr>
          <a:xfrm flipV="1">
            <a:off x="4921796" y="2209060"/>
            <a:ext cx="1450404" cy="4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117233" y="183972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&lt;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Pose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280842" y="1752338"/>
            <a:ext cx="164095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Road-Map Localization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3276650" y="3876538"/>
            <a:ext cx="1640954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Intersection Detection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Conector angulado 90"/>
          <p:cNvCxnSpPr>
            <a:stCxn id="5" idx="3"/>
            <a:endCxn id="84" idx="1"/>
          </p:cNvCxnSpPr>
          <p:nvPr/>
        </p:nvCxnSpPr>
        <p:spPr>
          <a:xfrm>
            <a:off x="1530896" y="2209538"/>
            <a:ext cx="1749946" cy="12700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do 92"/>
          <p:cNvCxnSpPr>
            <a:stCxn id="6" idx="3"/>
            <a:endCxn id="85" idx="1"/>
          </p:cNvCxnSpPr>
          <p:nvPr/>
        </p:nvCxnSpPr>
        <p:spPr>
          <a:xfrm>
            <a:off x="1526704" y="4333738"/>
            <a:ext cx="1749946" cy="12700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85" idx="0"/>
            <a:endCxn id="84" idx="2"/>
          </p:cNvCxnSpPr>
          <p:nvPr/>
        </p:nvCxnSpPr>
        <p:spPr>
          <a:xfrm rot="5400000" flipH="1" flipV="1">
            <a:off x="3494323" y="3269542"/>
            <a:ext cx="1209800" cy="419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67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18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lcadnote</dc:creator>
  <cp:lastModifiedBy>lcadnote</cp:lastModifiedBy>
  <cp:revision>7</cp:revision>
  <dcterms:created xsi:type="dcterms:W3CDTF">2015-07-19T15:41:45Z</dcterms:created>
  <dcterms:modified xsi:type="dcterms:W3CDTF">2015-07-20T21:31:53Z</dcterms:modified>
</cp:coreProperties>
</file>