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AB847-56C9-204D-B878-16F4D6BA4AE4}" v="154" dt="2021-01-10T00:14:00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5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E57DF-0166-984B-82C3-ED8486E939E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4C917-C42B-584A-8FF6-344798B31F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4C917-C42B-584A-8FF6-344798B31FB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DF49-3089-5B41-B368-077FC9948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13FB8-273A-724E-8FA7-EAA299B71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2CB35-2A95-514B-BDF0-43DA0E55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51B0F-EFEE-6641-82EC-D5B12B97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B94BBB-B51C-C44B-B193-45284BEA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8AF48-2CD6-674F-B28F-8BE2559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B9E60A-1EE6-8A47-8EF5-9F7B8C3DC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38FBA-660D-224D-BA19-10B1D64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410C78-05F3-9340-832A-D75E91F6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47C03-06BE-A642-9779-E0048632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78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84DCB9-8730-A04D-876B-D4CA976D9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16A0DA-70B3-3E4B-8E11-CA75CEAB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ACEC2-FAC0-0443-85B9-4C558731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27F4B8-973B-5F4C-875C-3CB7C5D6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E4AF5-C1D5-9941-8608-770E0A36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7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E2E23-C6E9-834E-AFF8-B776C16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0AD3E-090F-4043-8A04-29BFD3FE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E5B5A-BED8-A146-88EB-A0AFB0C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9BC4F-07DA-A642-AE69-010F008E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B53C39-4CF1-3343-83AA-F08052E3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82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FAC4-5C2A-7141-A6B3-C2965562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EB2FC-9C00-554C-86C5-39B1DDC7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08153-A855-654C-9D35-B241B091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A0978-3CCA-C942-9B62-F38BAAE7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C3CAC5-2F37-7A45-96A4-F15321CB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94A69-80AB-884A-8E38-8C07DF2D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CA13A-5354-6741-8B0E-B2D44699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C955C1-2058-1348-8E8C-501BBA96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94668-D07A-3F42-83B0-F352B4A9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509C16-1FA0-1646-9CFA-D097770C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41A053-1300-3E4C-A7DA-5A01A7F6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A9CE1-538C-6F41-A78E-9E9333EE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E55DD-88AB-6047-A70F-B4C7C509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6961E-B6F3-3346-A58F-CB5B58E1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FBDB1B-3CE9-7C41-873D-193DFA2E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75B77B-E126-0F47-A5EF-EF88BA70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DFD353-934C-274D-8059-1C76EC88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6E6A08-7238-0846-AD45-6FAA80E5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7CD4ED-C4B8-D84D-B04F-6AADCC9A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59C26-8D8C-A64F-A9ED-E0EE0F25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C5FE14-5132-A043-ACF6-27939B36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4D24A0-EF30-C44F-B3B4-0F7E9BD6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A621D2-9EEF-414F-BD1A-F7F044BA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99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136EAA-D3C4-974F-88BC-9BC2CF6C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A9052B-6CA5-D447-A814-2D4297BF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884F8D-E4FE-FD4E-AB1B-3B6C5C4E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2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5EBB5-614A-704D-A851-27FAA01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2F553-0ED9-7845-8486-B58C6583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6DA103-259F-D343-B553-F4CDF452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6909F-6595-1546-A587-9B3E766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C13BD-5B4A-684C-846A-0D4634D7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87DEF6-EF93-8D4B-A23D-1A8242F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93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88A10-39DC-AE41-B352-884D34BB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961E33-ACAB-654F-9268-012CA299A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939555-A724-2540-95B6-3BD24249C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8AF5C-713D-CB4C-ADAE-9D7E7E18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14460-001F-1D42-AC25-D0EE36A9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7D652-3A06-704E-AB52-31B5F649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487FE3-3515-2A44-95D6-7557B64A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FAFA2-D13E-6C4B-95A2-12FD2D2F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A5F5D-92ED-7346-9AC6-E16DD660D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A865-28B3-1C4A-AEE3-592F41FC99FA}" type="datetimeFigureOut">
              <a:rPr lang="pt-BR" smtClean="0"/>
              <a:t>16/01/2021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06808-B71B-B243-8C05-90464D605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A974C-B735-084E-80C7-A9B8E6F7C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16DF-8F60-5F45-9A8B-1CF040B7B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73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AF53C11-B96D-A946-B8BE-8CF802DE8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02157"/>
              </p:ext>
            </p:extLst>
          </p:nvPr>
        </p:nvGraphicFramePr>
        <p:xfrm>
          <a:off x="4938101" y="4321922"/>
          <a:ext cx="1440000" cy="122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product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product_id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name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quantity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actualUnitValue</a:t>
                      </a:r>
                      <a:endParaRPr lang="pt-BR" sz="100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58374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0F202C9-F783-1F47-BDA6-E3AAC98DE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93969"/>
              </p:ext>
            </p:extLst>
          </p:nvPr>
        </p:nvGraphicFramePr>
        <p:xfrm>
          <a:off x="568488" y="1021247"/>
          <a:ext cx="1332000" cy="122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299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amount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84843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BAF3B94-93E8-544A-80F6-D4C92299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35468"/>
              </p:ext>
            </p:extLst>
          </p:nvPr>
        </p:nvGraphicFramePr>
        <p:xfrm>
          <a:off x="4686452" y="973457"/>
          <a:ext cx="2250748" cy="133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2748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name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documentNumber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6856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74B2983F-A2D9-A744-AA58-E3B129B4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56330"/>
              </p:ext>
            </p:extLst>
          </p:nvPr>
        </p:nvGraphicFramePr>
        <p:xfrm>
          <a:off x="9914123" y="540864"/>
          <a:ext cx="1548000" cy="2203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address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addressId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clientId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7949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street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number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4675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neighborhood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9363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city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685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state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478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zipCode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95266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A59FDA9-25B0-6C4B-99BE-5D113E0E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23963"/>
              </p:ext>
            </p:extLst>
          </p:nvPr>
        </p:nvGraphicFramePr>
        <p:xfrm>
          <a:off x="516715" y="4124542"/>
          <a:ext cx="1440000" cy="1612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83553328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30395283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orderItem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42631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order_item_id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9282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order_id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7701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r>
                        <a:rPr lang="pt-BR" sz="1000" dirty="0"/>
                        <a:t>FK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product_id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70685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quantity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91089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unitValue</a:t>
                      </a:r>
                      <a:endParaRPr lang="pt-B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058120"/>
                  </a:ext>
                </a:extLst>
              </a:tr>
            </a:tbl>
          </a:graphicData>
        </a:graphic>
      </p:graphicFrame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59D9285-0E17-D742-8F0D-49FF81C4DCF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900488" y="1633247"/>
            <a:ext cx="665181" cy="4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osango 12">
            <a:extLst>
              <a:ext uri="{FF2B5EF4-FFF2-40B4-BE49-F238E27FC236}">
                <a16:creationId xmlns:a16="http://schemas.microsoft.com/office/drawing/2014/main" id="{F4ED16B9-27ED-D947-956C-BEF1DE76638A}"/>
              </a:ext>
            </a:extLst>
          </p:cNvPr>
          <p:cNvSpPr/>
          <p:nvPr/>
        </p:nvSpPr>
        <p:spPr>
          <a:xfrm>
            <a:off x="2565669" y="1303184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make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2C57C8E-C728-364E-A1CD-0E851B412BB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062218" y="1638170"/>
            <a:ext cx="624234" cy="48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15A1EA9-1563-E640-B5E3-94B38EE954D2}"/>
              </a:ext>
            </a:extLst>
          </p:cNvPr>
          <p:cNvCxnSpPr>
            <a:cxnSpLocks/>
          </p:cNvCxnSpPr>
          <p:nvPr/>
        </p:nvCxnSpPr>
        <p:spPr>
          <a:xfrm>
            <a:off x="3083577" y="1775652"/>
            <a:ext cx="4688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56C7ECB-D2BF-B24D-8B81-D335460C30EE}"/>
              </a:ext>
            </a:extLst>
          </p:cNvPr>
          <p:cNvSpPr txBox="1"/>
          <p:nvPr/>
        </p:nvSpPr>
        <p:spPr>
          <a:xfrm>
            <a:off x="4329000" y="1391915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DE8FF9E-832A-3D42-BB48-C0B3E8240A64}"/>
              </a:ext>
            </a:extLst>
          </p:cNvPr>
          <p:cNvSpPr txBox="1"/>
          <p:nvPr/>
        </p:nvSpPr>
        <p:spPr>
          <a:xfrm>
            <a:off x="1907005" y="139393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0,n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AA6C3DFF-8D48-2C44-B803-C113F63FC2BC}"/>
              </a:ext>
            </a:extLst>
          </p:cNvPr>
          <p:cNvSpPr/>
          <p:nvPr/>
        </p:nvSpPr>
        <p:spPr>
          <a:xfrm>
            <a:off x="7705280" y="1308296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has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7FCAFA4-4602-D34F-A2BE-FF6505079B92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937200" y="1643057"/>
            <a:ext cx="768080" cy="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7D3CBE89-603D-A54A-A8F6-B9D3B6140CC4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9201829" y="1642464"/>
            <a:ext cx="712294" cy="8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9B54711-DCBD-7E41-AAD2-AF62C4B72C8E}"/>
              </a:ext>
            </a:extLst>
          </p:cNvPr>
          <p:cNvCxnSpPr>
            <a:cxnSpLocks/>
          </p:cNvCxnSpPr>
          <p:nvPr/>
        </p:nvCxnSpPr>
        <p:spPr>
          <a:xfrm>
            <a:off x="8296069" y="1741196"/>
            <a:ext cx="35227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D44984E-29AC-B241-B480-294831E92E79}"/>
              </a:ext>
            </a:extLst>
          </p:cNvPr>
          <p:cNvSpPr txBox="1"/>
          <p:nvPr/>
        </p:nvSpPr>
        <p:spPr>
          <a:xfrm>
            <a:off x="6937200" y="139393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1392ED-4170-2E4F-A395-099C242DEF14}"/>
              </a:ext>
            </a:extLst>
          </p:cNvPr>
          <p:cNvSpPr txBox="1"/>
          <p:nvPr/>
        </p:nvSpPr>
        <p:spPr>
          <a:xfrm>
            <a:off x="9559612" y="1380102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0,n</a:t>
            </a:r>
          </a:p>
        </p:txBody>
      </p:sp>
      <p:sp>
        <p:nvSpPr>
          <p:cNvPr id="49" name="Losango 48">
            <a:extLst>
              <a:ext uri="{FF2B5EF4-FFF2-40B4-BE49-F238E27FC236}">
                <a16:creationId xmlns:a16="http://schemas.microsoft.com/office/drawing/2014/main" id="{17D63749-ACBD-F542-B1A6-332564E631E7}"/>
              </a:ext>
            </a:extLst>
          </p:cNvPr>
          <p:cNvSpPr/>
          <p:nvPr/>
        </p:nvSpPr>
        <p:spPr>
          <a:xfrm>
            <a:off x="486295" y="2838343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contains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E2464C56-3855-4843-AB0A-CBDC2D084BE2}"/>
              </a:ext>
            </a:extLst>
          </p:cNvPr>
          <p:cNvCxnSpPr>
            <a:cxnSpLocks/>
          </p:cNvCxnSpPr>
          <p:nvPr/>
        </p:nvCxnSpPr>
        <p:spPr>
          <a:xfrm>
            <a:off x="1000132" y="3340432"/>
            <a:ext cx="46887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FA79BE4-E67E-1840-B7A0-8B1FD9E9003C}"/>
              </a:ext>
            </a:extLst>
          </p:cNvPr>
          <p:cNvCxnSpPr>
            <a:cxnSpLocks/>
            <a:stCxn id="49" idx="0"/>
            <a:endCxn id="5" idx="2"/>
          </p:cNvCxnSpPr>
          <p:nvPr/>
        </p:nvCxnSpPr>
        <p:spPr>
          <a:xfrm flipH="1" flipV="1">
            <a:off x="1234488" y="2245247"/>
            <a:ext cx="82" cy="593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5D960B5F-9E9A-0948-8B98-060AFCDF0A12}"/>
              </a:ext>
            </a:extLst>
          </p:cNvPr>
          <p:cNvCxnSpPr>
            <a:cxnSpLocks/>
            <a:stCxn id="9" idx="0"/>
            <a:endCxn id="49" idx="2"/>
          </p:cNvCxnSpPr>
          <p:nvPr/>
        </p:nvCxnSpPr>
        <p:spPr>
          <a:xfrm flipH="1" flipV="1">
            <a:off x="1234570" y="3508314"/>
            <a:ext cx="2145" cy="616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6AD11EDE-3352-2148-9E7C-3793FEDA80B7}"/>
              </a:ext>
            </a:extLst>
          </p:cNvPr>
          <p:cNvSpPr txBox="1"/>
          <p:nvPr/>
        </p:nvSpPr>
        <p:spPr>
          <a:xfrm>
            <a:off x="1240125" y="3868382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1,n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C084A37C-D2BC-7B4F-8078-7575D4C02544}"/>
              </a:ext>
            </a:extLst>
          </p:cNvPr>
          <p:cNvSpPr txBox="1"/>
          <p:nvPr/>
        </p:nvSpPr>
        <p:spPr>
          <a:xfrm>
            <a:off x="1237732" y="2242714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68" name="Losango 67">
            <a:extLst>
              <a:ext uri="{FF2B5EF4-FFF2-40B4-BE49-F238E27FC236}">
                <a16:creationId xmlns:a16="http://schemas.microsoft.com/office/drawing/2014/main" id="{D0A601DA-B049-2742-86BD-8C6C7B60BC48}"/>
              </a:ext>
            </a:extLst>
          </p:cNvPr>
          <p:cNvSpPr/>
          <p:nvPr/>
        </p:nvSpPr>
        <p:spPr>
          <a:xfrm>
            <a:off x="2700220" y="4596046"/>
            <a:ext cx="1496549" cy="66997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contained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A7723F2B-556C-554D-B0E4-9D55773567C3}"/>
              </a:ext>
            </a:extLst>
          </p:cNvPr>
          <p:cNvCxnSpPr>
            <a:cxnSpLocks/>
          </p:cNvCxnSpPr>
          <p:nvPr/>
        </p:nvCxnSpPr>
        <p:spPr>
          <a:xfrm>
            <a:off x="3214057" y="5075246"/>
            <a:ext cx="4688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8D042AD5-CB1E-DE47-AC58-55C5B1A04BA6}"/>
              </a:ext>
            </a:extLst>
          </p:cNvPr>
          <p:cNvCxnSpPr>
            <a:cxnSpLocks/>
            <a:stCxn id="9" idx="3"/>
            <a:endCxn id="68" idx="1"/>
          </p:cNvCxnSpPr>
          <p:nvPr/>
        </p:nvCxnSpPr>
        <p:spPr>
          <a:xfrm>
            <a:off x="1956715" y="4930942"/>
            <a:ext cx="743505" cy="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DC7EDF94-B448-F048-B57C-8004579D6084}"/>
              </a:ext>
            </a:extLst>
          </p:cNvPr>
          <p:cNvCxnSpPr>
            <a:cxnSpLocks/>
            <a:stCxn id="68" idx="3"/>
            <a:endCxn id="4" idx="1"/>
          </p:cNvCxnSpPr>
          <p:nvPr/>
        </p:nvCxnSpPr>
        <p:spPr>
          <a:xfrm>
            <a:off x="4196769" y="4931032"/>
            <a:ext cx="741332" cy="289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74BE7D4-A77F-2942-A725-EE701F15030B}"/>
              </a:ext>
            </a:extLst>
          </p:cNvPr>
          <p:cNvSpPr txBox="1"/>
          <p:nvPr/>
        </p:nvSpPr>
        <p:spPr>
          <a:xfrm>
            <a:off x="1955725" y="470607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1,n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2C02D0E-7718-414A-BC1F-BE357FE06E6B}"/>
              </a:ext>
            </a:extLst>
          </p:cNvPr>
          <p:cNvSpPr txBox="1"/>
          <p:nvPr/>
        </p:nvSpPr>
        <p:spPr>
          <a:xfrm>
            <a:off x="4584283" y="469026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1,1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FC28631E-F503-894B-8A95-0BFC48607451}"/>
              </a:ext>
            </a:extLst>
          </p:cNvPr>
          <p:cNvSpPr txBox="1"/>
          <p:nvPr/>
        </p:nvSpPr>
        <p:spPr>
          <a:xfrm>
            <a:off x="139033" y="10497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ER-M</a:t>
            </a:r>
            <a:r>
              <a:rPr lang="pt-BR"/>
              <a:t>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049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71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Campos</dc:creator>
  <cp:lastModifiedBy>Márcio Campos</cp:lastModifiedBy>
  <cp:revision>7</cp:revision>
  <dcterms:created xsi:type="dcterms:W3CDTF">2021-01-03T13:03:15Z</dcterms:created>
  <dcterms:modified xsi:type="dcterms:W3CDTF">2021-01-16T16:06:07Z</dcterms:modified>
</cp:coreProperties>
</file>