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</a:t>
            </a:r>
            <a:br/>
            <a:r>
              <a:t>Model: UK</a:t>
            </a:r>
          </a:p>
        </p:txBody>
      </p:sp>
      <p:pic>
        <p:nvPicPr>
          <p:cNvPr id="3" name="Picture 2" descr="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53.035074</a:t>
            </a:r>
          </a:p>
          <a:p>
            <a:r>
              <a:rPr sz="1200"/>
              <a:t>std      3.043934</a:t>
            </a:r>
          </a:p>
          <a:p>
            <a:r>
              <a:rPr sz="1200"/>
              <a:t>min     42.769211</a:t>
            </a:r>
          </a:p>
          <a:p>
            <a:r>
              <a:rPr sz="1200"/>
              <a:t>25%     52.026017</a:t>
            </a:r>
          </a:p>
          <a:p>
            <a:r>
              <a:rPr sz="1200"/>
              <a:t>50%     53.892582</a:t>
            </a:r>
          </a:p>
          <a:p>
            <a:r>
              <a:rPr sz="1200"/>
              <a:t>75%     54.599163</a:t>
            </a:r>
          </a:p>
          <a:p>
            <a:r>
              <a:rPr sz="1200"/>
              <a:t>80%     54.837002</a:t>
            </a:r>
          </a:p>
          <a:p>
            <a:r>
              <a:rPr sz="1200"/>
              <a:t>85%     55.081979</a:t>
            </a:r>
          </a:p>
          <a:p>
            <a:r>
              <a:rPr sz="1200"/>
              <a:t>90%     55.259963</a:t>
            </a:r>
          </a:p>
          <a:p>
            <a:r>
              <a:rPr sz="1200"/>
              <a:t>95%     55.503754</a:t>
            </a:r>
          </a:p>
          <a:p>
            <a:r>
              <a:rPr sz="1200"/>
              <a:t>99%     55.857672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53.046250</a:t>
            </a:r>
          </a:p>
          <a:p>
            <a:r>
              <a:rPr sz="1200"/>
              <a:t>std      3.237037</a:t>
            </a:r>
          </a:p>
          <a:p>
            <a:r>
              <a:rPr sz="1200"/>
              <a:t>min     42.080000</a:t>
            </a:r>
          </a:p>
          <a:p>
            <a:r>
              <a:rPr sz="1200"/>
              <a:t>25%     52.310000</a:t>
            </a:r>
          </a:p>
          <a:p>
            <a:r>
              <a:rPr sz="1200"/>
              <a:t>50%     53.935000</a:t>
            </a:r>
          </a:p>
          <a:p>
            <a:r>
              <a:rPr sz="1200"/>
              <a:t>75%     54.630000</a:t>
            </a:r>
          </a:p>
          <a:p>
            <a:r>
              <a:rPr sz="1200"/>
              <a:t>80%     55.020000</a:t>
            </a:r>
          </a:p>
          <a:p>
            <a:r>
              <a:rPr sz="1200"/>
              <a:t>85%     55.222500</a:t>
            </a:r>
          </a:p>
          <a:p>
            <a:r>
              <a:rPr sz="1200"/>
              <a:t>90%     55.420000</a:t>
            </a:r>
          </a:p>
          <a:p>
            <a:r>
              <a:rPr sz="1200"/>
              <a:t>95%     55.680000</a:t>
            </a:r>
          </a:p>
          <a:p>
            <a:r>
              <a:rPr sz="1200"/>
              <a:t>99%     55.992000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Mn</a:t>
            </a:r>
            <a:br/>
            <a:r>
              <a:t>Model: UK</a:t>
            </a:r>
          </a:p>
        </p:txBody>
      </p:sp>
      <p:pic>
        <p:nvPicPr>
          <p:cNvPr id="3" name="Picture 2" descr="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74.790375</a:t>
            </a:r>
          </a:p>
          <a:p>
            <a:r>
              <a:rPr sz="1200"/>
              <a:t>std      6.243185</a:t>
            </a:r>
          </a:p>
          <a:p>
            <a:r>
              <a:rPr sz="1200"/>
              <a:t>min     64.342723</a:t>
            </a:r>
          </a:p>
          <a:p>
            <a:r>
              <a:rPr sz="1200"/>
              <a:t>25%     71.269861</a:t>
            </a:r>
          </a:p>
          <a:p>
            <a:r>
              <a:rPr sz="1200"/>
              <a:t>50%     74.348499</a:t>
            </a:r>
          </a:p>
          <a:p>
            <a:r>
              <a:rPr sz="1200"/>
              <a:t>75%     77.775059</a:t>
            </a:r>
          </a:p>
          <a:p>
            <a:r>
              <a:rPr sz="1200"/>
              <a:t>80%     78.853811</a:t>
            </a:r>
          </a:p>
          <a:p>
            <a:r>
              <a:rPr sz="1200"/>
              <a:t>85%     80.526861</a:t>
            </a:r>
          </a:p>
          <a:p>
            <a:r>
              <a:rPr sz="1200"/>
              <a:t>90%     81.319064</a:t>
            </a:r>
          </a:p>
          <a:p>
            <a:r>
              <a:rPr sz="1200"/>
              <a:t>95%     83.788300</a:t>
            </a:r>
          </a:p>
          <a:p>
            <a:r>
              <a:rPr sz="1200"/>
              <a:t>99%     89.151621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74.755625</a:t>
            </a:r>
          </a:p>
          <a:p>
            <a:r>
              <a:rPr sz="1200"/>
              <a:t>std      6.369458</a:t>
            </a:r>
          </a:p>
          <a:p>
            <a:r>
              <a:rPr sz="1200"/>
              <a:t>min     64.130000</a:t>
            </a:r>
          </a:p>
          <a:p>
            <a:r>
              <a:rPr sz="1200"/>
              <a:t>25%     71.222500</a:t>
            </a:r>
          </a:p>
          <a:p>
            <a:r>
              <a:rPr sz="1200"/>
              <a:t>50%     74.305000</a:t>
            </a:r>
          </a:p>
          <a:p>
            <a:r>
              <a:rPr sz="1200"/>
              <a:t>75%     77.847500</a:t>
            </a:r>
          </a:p>
          <a:p>
            <a:r>
              <a:rPr sz="1200"/>
              <a:t>80%     78.860000</a:t>
            </a:r>
          </a:p>
          <a:p>
            <a:r>
              <a:rPr sz="1200"/>
              <a:t>85%     80.607500</a:t>
            </a:r>
          </a:p>
          <a:p>
            <a:r>
              <a:rPr sz="1200"/>
              <a:t>90%     81.415000</a:t>
            </a:r>
          </a:p>
          <a:p>
            <a:r>
              <a:rPr sz="1200"/>
              <a:t>95%     83.920000</a:t>
            </a:r>
          </a:p>
          <a:p>
            <a:r>
              <a:rPr sz="1200"/>
              <a:t>99%     89.392000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Zn</a:t>
            </a:r>
            <a:br/>
            <a:r>
              <a:t>Model: UK</a:t>
            </a:r>
          </a:p>
        </p:txBody>
      </p:sp>
      <p:pic>
        <p:nvPicPr>
          <p:cNvPr id="3" name="Picture 2" descr="Z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Z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31.116611</a:t>
            </a:r>
          </a:p>
          <a:p>
            <a:r>
              <a:rPr sz="1200"/>
              <a:t>std      3.020165</a:t>
            </a:r>
          </a:p>
          <a:p>
            <a:r>
              <a:rPr sz="1200"/>
              <a:t>min     24.709221</a:t>
            </a:r>
          </a:p>
          <a:p>
            <a:r>
              <a:rPr sz="1200"/>
              <a:t>25%     30.143600</a:t>
            </a:r>
          </a:p>
          <a:p>
            <a:r>
              <a:rPr sz="1200"/>
              <a:t>50%     31.714470</a:t>
            </a:r>
          </a:p>
          <a:p>
            <a:r>
              <a:rPr sz="1200"/>
              <a:t>75%     33.469045</a:t>
            </a:r>
          </a:p>
          <a:p>
            <a:r>
              <a:rPr sz="1200"/>
              <a:t>80%     33.607557</a:t>
            </a:r>
          </a:p>
          <a:p>
            <a:r>
              <a:rPr sz="1200"/>
              <a:t>85%     33.852783</a:t>
            </a:r>
          </a:p>
          <a:p>
            <a:r>
              <a:rPr sz="1200"/>
              <a:t>90%     34.162477</a:t>
            </a:r>
          </a:p>
          <a:p>
            <a:r>
              <a:rPr sz="1200"/>
              <a:t>95%     34.629952</a:t>
            </a:r>
          </a:p>
          <a:p>
            <a:r>
              <a:rPr sz="1200"/>
              <a:t>99%     35.204807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31.101875</a:t>
            </a:r>
          </a:p>
          <a:p>
            <a:r>
              <a:rPr sz="1200"/>
              <a:t>std      3.060340</a:t>
            </a:r>
          </a:p>
          <a:p>
            <a:r>
              <a:rPr sz="1200"/>
              <a:t>min     24.620000</a:t>
            </a:r>
          </a:p>
          <a:p>
            <a:r>
              <a:rPr sz="1200"/>
              <a:t>25%     30.190000</a:t>
            </a:r>
          </a:p>
          <a:p>
            <a:r>
              <a:rPr sz="1200"/>
              <a:t>50%     31.670000</a:t>
            </a:r>
          </a:p>
          <a:p>
            <a:r>
              <a:rPr sz="1200"/>
              <a:t>75%     33.480000</a:t>
            </a:r>
          </a:p>
          <a:p>
            <a:r>
              <a:rPr sz="1200"/>
              <a:t>80%     33.630000</a:t>
            </a:r>
          </a:p>
          <a:p>
            <a:r>
              <a:rPr sz="1200"/>
              <a:t>85%     33.847500</a:t>
            </a:r>
          </a:p>
          <a:p>
            <a:r>
              <a:rPr sz="1200"/>
              <a:t>90%     34.180000</a:t>
            </a:r>
          </a:p>
          <a:p>
            <a:r>
              <a:rPr sz="1200"/>
              <a:t>95%     34.675000</a:t>
            </a:r>
          </a:p>
          <a:p>
            <a:r>
              <a:rPr sz="1200"/>
              <a:t>99%     35.239000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Mo</a:t>
            </a:r>
            <a:br/>
            <a:r>
              <a:t>Model: UK</a:t>
            </a:r>
          </a:p>
        </p:txBody>
      </p:sp>
      <p:pic>
        <p:nvPicPr>
          <p:cNvPr id="3" name="Picture 2" descr="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2.434079</a:t>
            </a:r>
          </a:p>
          <a:p>
            <a:r>
              <a:rPr sz="1200"/>
              <a:t>std     0.786126</a:t>
            </a:r>
          </a:p>
          <a:p>
            <a:r>
              <a:rPr sz="1200"/>
              <a:t>min     1.040066</a:t>
            </a:r>
          </a:p>
          <a:p>
            <a:r>
              <a:rPr sz="1200"/>
              <a:t>25%     2.027371</a:t>
            </a:r>
          </a:p>
          <a:p>
            <a:r>
              <a:rPr sz="1200"/>
              <a:t>50%     2.360127</a:t>
            </a:r>
          </a:p>
          <a:p>
            <a:r>
              <a:rPr sz="1200"/>
              <a:t>75%     3.047149</a:t>
            </a:r>
          </a:p>
          <a:p>
            <a:r>
              <a:rPr sz="1200"/>
              <a:t>80%     3.088106</a:t>
            </a:r>
          </a:p>
          <a:p>
            <a:r>
              <a:rPr sz="1200"/>
              <a:t>85%     3.252869</a:t>
            </a:r>
          </a:p>
          <a:p>
            <a:r>
              <a:rPr sz="1200"/>
              <a:t>90%     3.324478</a:t>
            </a:r>
          </a:p>
          <a:p>
            <a:r>
              <a:rPr sz="1200"/>
              <a:t>95%     3.482952</a:t>
            </a:r>
          </a:p>
          <a:p>
            <a:r>
              <a:rPr sz="1200"/>
              <a:t>99%     3.823238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2.433125</a:t>
            </a:r>
          </a:p>
          <a:p>
            <a:r>
              <a:rPr sz="1200"/>
              <a:t>std     0.841560</a:t>
            </a:r>
          </a:p>
          <a:p>
            <a:r>
              <a:rPr sz="1200"/>
              <a:t>min     0.940000</a:t>
            </a:r>
          </a:p>
          <a:p>
            <a:r>
              <a:rPr sz="1200"/>
              <a:t>25%     1.992500</a:t>
            </a:r>
          </a:p>
          <a:p>
            <a:r>
              <a:rPr sz="1200"/>
              <a:t>50%     2.360000</a:t>
            </a:r>
          </a:p>
          <a:p>
            <a:r>
              <a:rPr sz="1200"/>
              <a:t>75%     3.082500</a:t>
            </a:r>
          </a:p>
          <a:p>
            <a:r>
              <a:rPr sz="1200"/>
              <a:t>80%     3.120000</a:t>
            </a:r>
          </a:p>
          <a:p>
            <a:r>
              <a:rPr sz="1200"/>
              <a:t>85%     3.315000</a:t>
            </a:r>
          </a:p>
          <a:p>
            <a:r>
              <a:rPr sz="1200"/>
              <a:t>90%     3.395000</a:t>
            </a:r>
          </a:p>
          <a:p>
            <a:r>
              <a:rPr sz="1200"/>
              <a:t>95%     3.557500</a:t>
            </a:r>
          </a:p>
          <a:p>
            <a:r>
              <a:rPr sz="1200"/>
              <a:t>99%     3.911500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Ni</a:t>
            </a:r>
            <a:br/>
            <a:r>
              <a:t>Model: UK</a:t>
            </a:r>
          </a:p>
        </p:txBody>
      </p:sp>
      <p:pic>
        <p:nvPicPr>
          <p:cNvPr id="3" name="Picture 2" descr="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0.784746</a:t>
            </a:r>
          </a:p>
          <a:p>
            <a:r>
              <a:rPr sz="1200"/>
              <a:t>std     0.107903</a:t>
            </a:r>
          </a:p>
          <a:p>
            <a:r>
              <a:rPr sz="1200"/>
              <a:t>min     0.606769</a:t>
            </a:r>
          </a:p>
          <a:p>
            <a:r>
              <a:rPr sz="1200"/>
              <a:t>25%     0.691403</a:t>
            </a:r>
          </a:p>
          <a:p>
            <a:r>
              <a:rPr sz="1200"/>
              <a:t>50%     0.759279</a:t>
            </a:r>
          </a:p>
          <a:p>
            <a:r>
              <a:rPr sz="1200"/>
              <a:t>75%     0.862983</a:t>
            </a:r>
          </a:p>
          <a:p>
            <a:r>
              <a:rPr sz="1200"/>
              <a:t>80%     0.868484</a:t>
            </a:r>
          </a:p>
          <a:p>
            <a:r>
              <a:rPr sz="1200"/>
              <a:t>85%     0.891119</a:t>
            </a:r>
          </a:p>
          <a:p>
            <a:r>
              <a:rPr sz="1200"/>
              <a:t>90%     0.924355</a:t>
            </a:r>
          </a:p>
          <a:p>
            <a:r>
              <a:rPr sz="1200"/>
              <a:t>95%     0.957792</a:t>
            </a:r>
          </a:p>
          <a:p>
            <a:r>
              <a:rPr sz="1200"/>
              <a:t>99%     0.976380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0.785000</a:t>
            </a:r>
          </a:p>
          <a:p>
            <a:r>
              <a:rPr sz="1200"/>
              <a:t>std     0.107827</a:t>
            </a:r>
          </a:p>
          <a:p>
            <a:r>
              <a:rPr sz="1200"/>
              <a:t>min     0.610000</a:t>
            </a:r>
          </a:p>
          <a:p>
            <a:r>
              <a:rPr sz="1200"/>
              <a:t>25%     0.690000</a:t>
            </a:r>
          </a:p>
          <a:p>
            <a:r>
              <a:rPr sz="1200"/>
              <a:t>50%     0.760000</a:t>
            </a:r>
          </a:p>
          <a:p>
            <a:r>
              <a:rPr sz="1200"/>
              <a:t>75%     0.862500</a:t>
            </a:r>
          </a:p>
          <a:p>
            <a:r>
              <a:rPr sz="1200"/>
              <a:t>80%     0.870000</a:t>
            </a:r>
          </a:p>
          <a:p>
            <a:r>
              <a:rPr sz="1200"/>
              <a:t>85%     0.892500</a:t>
            </a:r>
          </a:p>
          <a:p>
            <a:r>
              <a:rPr sz="1200"/>
              <a:t>90%     0.925000</a:t>
            </a:r>
          </a:p>
          <a:p>
            <a:r>
              <a:rPr sz="1200"/>
              <a:t>95%     0.957500</a:t>
            </a:r>
          </a:p>
          <a:p>
            <a:r>
              <a:rPr sz="1200"/>
              <a:t>99%     0.975500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Al</a:t>
            </a:r>
            <a:br/>
            <a:r>
              <a:t>Model: UK</a:t>
            </a:r>
          </a:p>
        </p:txBody>
      </p:sp>
      <p:pic>
        <p:nvPicPr>
          <p:cNvPr id="3" name="Picture 2" descr="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160.663777</a:t>
            </a:r>
          </a:p>
          <a:p>
            <a:r>
              <a:rPr sz="1200"/>
              <a:t>std      19.313860</a:t>
            </a:r>
          </a:p>
          <a:p>
            <a:r>
              <a:rPr sz="1200"/>
              <a:t>min     135.879853</a:t>
            </a:r>
          </a:p>
          <a:p>
            <a:r>
              <a:rPr sz="1200"/>
              <a:t>25%     147.942651</a:t>
            </a:r>
          </a:p>
          <a:p>
            <a:r>
              <a:rPr sz="1200"/>
              <a:t>50%     155.201446</a:t>
            </a:r>
          </a:p>
          <a:p>
            <a:r>
              <a:rPr sz="1200"/>
              <a:t>75%     171.275354</a:t>
            </a:r>
          </a:p>
          <a:p>
            <a:r>
              <a:rPr sz="1200"/>
              <a:t>80%     175.583153</a:t>
            </a:r>
          </a:p>
          <a:p>
            <a:r>
              <a:rPr sz="1200"/>
              <a:t>85%     178.128646</a:t>
            </a:r>
          </a:p>
          <a:p>
            <a:r>
              <a:rPr sz="1200"/>
              <a:t>90%     183.980491</a:t>
            </a:r>
          </a:p>
          <a:p>
            <a:r>
              <a:rPr sz="1200"/>
              <a:t>95%     193.565430</a:t>
            </a:r>
          </a:p>
          <a:p>
            <a:r>
              <a:rPr sz="1200"/>
              <a:t>99%     204.561250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160.640000</a:t>
            </a:r>
          </a:p>
          <a:p>
            <a:r>
              <a:rPr sz="1200"/>
              <a:t>std      22.018858</a:t>
            </a:r>
          </a:p>
          <a:p>
            <a:r>
              <a:rPr sz="1200"/>
              <a:t>min     133.940000</a:t>
            </a:r>
          </a:p>
          <a:p>
            <a:r>
              <a:rPr sz="1200"/>
              <a:t>25%     146.995000</a:t>
            </a:r>
          </a:p>
          <a:p>
            <a:r>
              <a:rPr sz="1200"/>
              <a:t>50%     154.975000</a:t>
            </a:r>
          </a:p>
          <a:p>
            <a:r>
              <a:rPr sz="1200"/>
              <a:t>75%     172.085000</a:t>
            </a:r>
          </a:p>
          <a:p>
            <a:r>
              <a:rPr sz="1200"/>
              <a:t>80%     172.100000</a:t>
            </a:r>
          </a:p>
          <a:p>
            <a:r>
              <a:rPr sz="1200"/>
              <a:t>85%     181.242500</a:t>
            </a:r>
          </a:p>
          <a:p>
            <a:r>
              <a:rPr sz="1200"/>
              <a:t>90%     190.140000</a:t>
            </a:r>
          </a:p>
          <a:p>
            <a:r>
              <a:rPr sz="1200"/>
              <a:t>95%     200.320000</a:t>
            </a:r>
          </a:p>
          <a:p>
            <a:r>
              <a:rPr sz="1200"/>
              <a:t>99%     210.712000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Se</a:t>
            </a:r>
            <a:br/>
            <a:r>
              <a:t>Model: UK</a:t>
            </a:r>
          </a:p>
        </p:txBody>
      </p:sp>
      <p:pic>
        <p:nvPicPr>
          <p:cNvPr id="3" name="Picture 2" descr="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2.377822</a:t>
            </a:r>
          </a:p>
          <a:p>
            <a:r>
              <a:rPr sz="1200"/>
              <a:t>std     0.929961</a:t>
            </a:r>
          </a:p>
          <a:p>
            <a:r>
              <a:rPr sz="1200"/>
              <a:t>min     0.941587</a:t>
            </a:r>
          </a:p>
          <a:p>
            <a:r>
              <a:rPr sz="1200"/>
              <a:t>25%     1.549751</a:t>
            </a:r>
          </a:p>
          <a:p>
            <a:r>
              <a:rPr sz="1200"/>
              <a:t>50%     2.455376</a:t>
            </a:r>
          </a:p>
          <a:p>
            <a:r>
              <a:rPr sz="1200"/>
              <a:t>75%     3.179367</a:t>
            </a:r>
          </a:p>
          <a:p>
            <a:r>
              <a:rPr sz="1200"/>
              <a:t>80%     3.209372</a:t>
            </a:r>
          </a:p>
          <a:p>
            <a:r>
              <a:rPr sz="1200"/>
              <a:t>85%     3.211344</a:t>
            </a:r>
          </a:p>
          <a:p>
            <a:r>
              <a:rPr sz="1200"/>
              <a:t>90%     3.267398</a:t>
            </a:r>
          </a:p>
          <a:p>
            <a:r>
              <a:rPr sz="1200"/>
              <a:t>95%     3.483452</a:t>
            </a:r>
          </a:p>
          <a:p>
            <a:r>
              <a:rPr sz="1200"/>
              <a:t>99%     3.869028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2.381250</a:t>
            </a:r>
          </a:p>
          <a:p>
            <a:r>
              <a:rPr sz="1200"/>
              <a:t>std     0.930984</a:t>
            </a:r>
          </a:p>
          <a:p>
            <a:r>
              <a:rPr sz="1200"/>
              <a:t>min     0.930000</a:t>
            </a:r>
          </a:p>
          <a:p>
            <a:r>
              <a:rPr sz="1200"/>
              <a:t>25%     1.560000</a:t>
            </a:r>
          </a:p>
          <a:p>
            <a:r>
              <a:rPr sz="1200"/>
              <a:t>50%     2.465000</a:t>
            </a:r>
          </a:p>
          <a:p>
            <a:r>
              <a:rPr sz="1200"/>
              <a:t>75%     3.187500</a:t>
            </a:r>
          </a:p>
          <a:p>
            <a:r>
              <a:rPr sz="1200"/>
              <a:t>80%     3.210000</a:t>
            </a:r>
          </a:p>
          <a:p>
            <a:r>
              <a:rPr sz="1200"/>
              <a:t>85%     3.210000</a:t>
            </a:r>
          </a:p>
          <a:p>
            <a:r>
              <a:rPr sz="1200"/>
              <a:t>90%     3.260000</a:t>
            </a:r>
          </a:p>
          <a:p>
            <a:r>
              <a:rPr sz="1200"/>
              <a:t>95%     3.475000</a:t>
            </a:r>
          </a:p>
          <a:p>
            <a:r>
              <a:rPr sz="1200"/>
              <a:t>99%     3.871000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Si</a:t>
            </a:r>
            <a:br/>
            <a:r>
              <a:t>Model: UK</a:t>
            </a:r>
          </a:p>
        </p:txBody>
      </p:sp>
      <p:pic>
        <p:nvPicPr>
          <p:cNvPr id="3" name="Picture 2" descr="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953.271866</a:t>
            </a:r>
          </a:p>
          <a:p>
            <a:r>
              <a:rPr sz="1200"/>
              <a:t>std       84.034208</a:t>
            </a:r>
          </a:p>
          <a:p>
            <a:r>
              <a:rPr sz="1200"/>
              <a:t>min      784.939644</a:t>
            </a:r>
          </a:p>
          <a:p>
            <a:r>
              <a:rPr sz="1200"/>
              <a:t>25%      902.448444</a:t>
            </a:r>
          </a:p>
          <a:p>
            <a:r>
              <a:rPr sz="1200"/>
              <a:t>50%      960.543761</a:t>
            </a:r>
          </a:p>
          <a:p>
            <a:r>
              <a:rPr sz="1200"/>
              <a:t>75%     1000.433483</a:t>
            </a:r>
          </a:p>
          <a:p>
            <a:r>
              <a:rPr sz="1200"/>
              <a:t>80%     1015.933463</a:t>
            </a:r>
          </a:p>
          <a:p>
            <a:r>
              <a:rPr sz="1200"/>
              <a:t>85%     1019.005903</a:t>
            </a:r>
          </a:p>
          <a:p>
            <a:r>
              <a:rPr sz="1200"/>
              <a:t>90%     1020.453317</a:t>
            </a:r>
          </a:p>
          <a:p>
            <a:r>
              <a:rPr sz="1200"/>
              <a:t>95%     1051.736402</a:t>
            </a:r>
          </a:p>
          <a:p>
            <a:r>
              <a:rPr sz="1200"/>
              <a:t>99%     1125.799960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952.745000</a:t>
            </a:r>
          </a:p>
          <a:p>
            <a:r>
              <a:rPr sz="1200"/>
              <a:t>std       85.121909</a:t>
            </a:r>
          </a:p>
          <a:p>
            <a:r>
              <a:rPr sz="1200"/>
              <a:t>min      782.200000</a:t>
            </a:r>
          </a:p>
          <a:p>
            <a:r>
              <a:rPr sz="1200"/>
              <a:t>25%      902.530000</a:t>
            </a:r>
          </a:p>
          <a:p>
            <a:r>
              <a:rPr sz="1200"/>
              <a:t>50%      958.715000</a:t>
            </a:r>
          </a:p>
          <a:p>
            <a:r>
              <a:rPr sz="1200"/>
              <a:t>75%     1000.405000</a:t>
            </a:r>
          </a:p>
          <a:p>
            <a:r>
              <a:rPr sz="1200"/>
              <a:t>80%     1016.050000</a:t>
            </a:r>
          </a:p>
          <a:p>
            <a:r>
              <a:rPr sz="1200"/>
              <a:t>85%     1019.320000</a:t>
            </a:r>
          </a:p>
          <a:p>
            <a:r>
              <a:rPr sz="1200"/>
              <a:t>90%     1020.850000</a:t>
            </a:r>
          </a:p>
          <a:p>
            <a:r>
              <a:rPr sz="1200"/>
              <a:t>95%     1052.937500</a:t>
            </a:r>
          </a:p>
          <a:p>
            <a:r>
              <a:rPr sz="1200"/>
              <a:t>99%     1128.891500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Na</a:t>
            </a:r>
            <a:br/>
            <a:r>
              <a:t>Model: UK</a:t>
            </a:r>
          </a:p>
        </p:txBody>
      </p:sp>
      <p:pic>
        <p:nvPicPr>
          <p:cNvPr id="3" name="Picture 2" descr="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N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31.148248</a:t>
            </a:r>
          </a:p>
          <a:p>
            <a:r>
              <a:rPr sz="1200"/>
              <a:t>std      7.378203</a:t>
            </a:r>
          </a:p>
          <a:p>
            <a:r>
              <a:rPr sz="1200"/>
              <a:t>min     22.711871</a:t>
            </a:r>
          </a:p>
          <a:p>
            <a:r>
              <a:rPr sz="1200"/>
              <a:t>25%     25.603556</a:t>
            </a:r>
          </a:p>
          <a:p>
            <a:r>
              <a:rPr sz="1200"/>
              <a:t>50%     27.529354</a:t>
            </a:r>
          </a:p>
          <a:p>
            <a:r>
              <a:rPr sz="1200"/>
              <a:t>75%     35.715390</a:t>
            </a:r>
          </a:p>
          <a:p>
            <a:r>
              <a:rPr sz="1200"/>
              <a:t>80%     37.032127</a:t>
            </a:r>
          </a:p>
          <a:p>
            <a:r>
              <a:rPr sz="1200"/>
              <a:t>85%     38.660977</a:t>
            </a:r>
          </a:p>
          <a:p>
            <a:r>
              <a:rPr sz="1200"/>
              <a:t>90%     40.089909</a:t>
            </a:r>
          </a:p>
          <a:p>
            <a:r>
              <a:rPr sz="1200"/>
              <a:t>95%     42.945294</a:t>
            </a:r>
          </a:p>
          <a:p>
            <a:r>
              <a:rPr sz="1200"/>
              <a:t>99%     47.671862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31.143125</a:t>
            </a:r>
          </a:p>
          <a:p>
            <a:r>
              <a:rPr sz="1200"/>
              <a:t>std      7.646432</a:t>
            </a:r>
          </a:p>
          <a:p>
            <a:r>
              <a:rPr sz="1200"/>
              <a:t>min     22.520000</a:t>
            </a:r>
          </a:p>
          <a:p>
            <a:r>
              <a:rPr sz="1200"/>
              <a:t>25%     25.297500</a:t>
            </a:r>
          </a:p>
          <a:p>
            <a:r>
              <a:rPr sz="1200"/>
              <a:t>50%     27.545000</a:t>
            </a:r>
          </a:p>
          <a:p>
            <a:r>
              <a:rPr sz="1200"/>
              <a:t>75%     35.752500</a:t>
            </a:r>
          </a:p>
          <a:p>
            <a:r>
              <a:rPr sz="1200"/>
              <a:t>80%     37.560000</a:t>
            </a:r>
          </a:p>
          <a:p>
            <a:r>
              <a:rPr sz="1200"/>
              <a:t>85%     39.195000</a:t>
            </a:r>
          </a:p>
          <a:p>
            <a:r>
              <a:rPr sz="1200"/>
              <a:t>90%     40.490000</a:t>
            </a:r>
          </a:p>
          <a:p>
            <a:r>
              <a:rPr sz="1200"/>
              <a:t>95%     43.275000</a:t>
            </a:r>
          </a:p>
          <a:p>
            <a:r>
              <a:rPr sz="1200"/>
              <a:t>99%     48.159000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Va</a:t>
            </a:r>
            <a:br/>
            <a:r>
              <a:t>Model: UK</a:t>
            </a:r>
          </a:p>
        </p:txBody>
      </p:sp>
      <p:pic>
        <p:nvPicPr>
          <p:cNvPr id="3" name="Picture 2" descr="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V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0.552528</a:t>
            </a:r>
          </a:p>
          <a:p>
            <a:r>
              <a:rPr sz="1200"/>
              <a:t>std     0.087522</a:t>
            </a:r>
          </a:p>
          <a:p>
            <a:r>
              <a:rPr sz="1200"/>
              <a:t>min     0.412213</a:t>
            </a:r>
          </a:p>
          <a:p>
            <a:r>
              <a:rPr sz="1200"/>
              <a:t>25%     0.506084</a:t>
            </a:r>
          </a:p>
          <a:p>
            <a:r>
              <a:rPr sz="1200"/>
              <a:t>50%     0.535149</a:t>
            </a:r>
          </a:p>
          <a:p>
            <a:r>
              <a:rPr sz="1200"/>
              <a:t>75%     0.603016</a:t>
            </a:r>
          </a:p>
          <a:p>
            <a:r>
              <a:rPr sz="1200"/>
              <a:t>80%     0.608376</a:t>
            </a:r>
          </a:p>
          <a:p>
            <a:r>
              <a:rPr sz="1200"/>
              <a:t>85%     0.609286</a:t>
            </a:r>
          </a:p>
          <a:p>
            <a:r>
              <a:rPr sz="1200"/>
              <a:t>90%     0.649998</a:t>
            </a:r>
          </a:p>
          <a:p>
            <a:r>
              <a:rPr sz="1200"/>
              <a:t>95%     0.703107</a:t>
            </a:r>
          </a:p>
          <a:p>
            <a:r>
              <a:rPr sz="1200"/>
              <a:t>99%     0.733590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0.552500</a:t>
            </a:r>
          </a:p>
          <a:p>
            <a:r>
              <a:rPr sz="1200"/>
              <a:t>std     0.087674</a:t>
            </a:r>
          </a:p>
          <a:p>
            <a:r>
              <a:rPr sz="1200"/>
              <a:t>min     0.410000</a:t>
            </a:r>
          </a:p>
          <a:p>
            <a:r>
              <a:rPr sz="1200"/>
              <a:t>25%     0.507500</a:t>
            </a:r>
          </a:p>
          <a:p>
            <a:r>
              <a:rPr sz="1200"/>
              <a:t>50%     0.535000</a:t>
            </a:r>
          </a:p>
          <a:p>
            <a:r>
              <a:rPr sz="1200"/>
              <a:t>75%     0.602500</a:t>
            </a:r>
          </a:p>
          <a:p>
            <a:r>
              <a:rPr sz="1200"/>
              <a:t>80%     0.610000</a:t>
            </a:r>
          </a:p>
          <a:p>
            <a:r>
              <a:rPr sz="1200"/>
              <a:t>85%     0.610000</a:t>
            </a:r>
          </a:p>
          <a:p>
            <a:r>
              <a:rPr sz="1200"/>
              <a:t>90%     0.650000</a:t>
            </a:r>
          </a:p>
          <a:p>
            <a:r>
              <a:rPr sz="1200"/>
              <a:t>95%     0.702500</a:t>
            </a:r>
          </a:p>
          <a:p>
            <a:r>
              <a:rPr sz="1200"/>
              <a:t>99%     0.732500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DRIS_N</a:t>
            </a:r>
            <a:br/>
            <a:r>
              <a:t>Model: UK</a:t>
            </a:r>
          </a:p>
        </p:txBody>
      </p:sp>
      <p:pic>
        <p:nvPicPr>
          <p:cNvPr id="3" name="Picture 2" descr="DRIS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-0.319704</a:t>
            </a:r>
          </a:p>
          <a:p>
            <a:r>
              <a:rPr sz="1200"/>
              <a:t>std     0.212517</a:t>
            </a:r>
          </a:p>
          <a:p>
            <a:r>
              <a:rPr sz="1200"/>
              <a:t>min    -0.995586</a:t>
            </a:r>
          </a:p>
          <a:p>
            <a:r>
              <a:rPr sz="1200"/>
              <a:t>25%    -0.374070</a:t>
            </a:r>
          </a:p>
          <a:p>
            <a:r>
              <a:rPr sz="1200"/>
              <a:t>50%    -0.256356</a:t>
            </a:r>
          </a:p>
          <a:p>
            <a:r>
              <a:rPr sz="1200"/>
              <a:t>75%    -0.188409</a:t>
            </a:r>
          </a:p>
          <a:p>
            <a:r>
              <a:rPr sz="1200"/>
              <a:t>80%    -0.182017</a:t>
            </a:r>
          </a:p>
          <a:p>
            <a:r>
              <a:rPr sz="1200"/>
              <a:t>85%    -0.180660</a:t>
            </a:r>
          </a:p>
          <a:p>
            <a:r>
              <a:rPr sz="1200"/>
              <a:t>90%    -0.162332</a:t>
            </a:r>
          </a:p>
          <a:p>
            <a:r>
              <a:rPr sz="1200"/>
              <a:t>95%    -0.143635</a:t>
            </a:r>
          </a:p>
          <a:p>
            <a:r>
              <a:rPr sz="1200"/>
              <a:t>99%    -0.141664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-0.318750</a:t>
            </a:r>
          </a:p>
          <a:p>
            <a:r>
              <a:rPr sz="1200"/>
              <a:t>std     0.216144</a:t>
            </a:r>
          </a:p>
          <a:p>
            <a:r>
              <a:rPr sz="1200"/>
              <a:t>min    -1.010000</a:t>
            </a:r>
          </a:p>
          <a:p>
            <a:r>
              <a:rPr sz="1200"/>
              <a:t>25%    -0.377500</a:t>
            </a:r>
          </a:p>
          <a:p>
            <a:r>
              <a:rPr sz="1200"/>
              <a:t>50%    -0.255000</a:t>
            </a:r>
          </a:p>
          <a:p>
            <a:r>
              <a:rPr sz="1200"/>
              <a:t>75%    -0.187500</a:t>
            </a:r>
          </a:p>
          <a:p>
            <a:r>
              <a:rPr sz="1200"/>
              <a:t>80%    -0.180000</a:t>
            </a:r>
          </a:p>
          <a:p>
            <a:r>
              <a:rPr sz="1200"/>
              <a:t>85%    -0.172500</a:t>
            </a:r>
          </a:p>
          <a:p>
            <a:r>
              <a:rPr sz="1200"/>
              <a:t>90%    -0.155000</a:t>
            </a:r>
          </a:p>
          <a:p>
            <a:r>
              <a:rPr sz="1200"/>
              <a:t>95%    -0.140000</a:t>
            </a:r>
          </a:p>
          <a:p>
            <a:r>
              <a:rPr sz="1200"/>
              <a:t>99%    -0.140000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P</a:t>
            </a:r>
            <a:br/>
            <a:r>
              <a:t>Model: UK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4.050164</a:t>
            </a:r>
          </a:p>
          <a:p>
            <a:r>
              <a:rPr sz="1200"/>
              <a:t>std     0.246450</a:t>
            </a:r>
          </a:p>
          <a:p>
            <a:r>
              <a:rPr sz="1200"/>
              <a:t>min     3.626188</a:t>
            </a:r>
          </a:p>
          <a:p>
            <a:r>
              <a:rPr sz="1200"/>
              <a:t>25%     3.894568</a:t>
            </a:r>
          </a:p>
          <a:p>
            <a:r>
              <a:rPr sz="1200"/>
              <a:t>50%     4.029950</a:t>
            </a:r>
          </a:p>
          <a:p>
            <a:r>
              <a:rPr sz="1200"/>
              <a:t>75%     4.129768</a:t>
            </a:r>
          </a:p>
          <a:p>
            <a:r>
              <a:rPr sz="1200"/>
              <a:t>80%     4.153451</a:t>
            </a:r>
          </a:p>
          <a:p>
            <a:r>
              <a:rPr sz="1200"/>
              <a:t>85%     4.309497</a:t>
            </a:r>
          </a:p>
          <a:p>
            <a:r>
              <a:rPr sz="1200"/>
              <a:t>90%     4.420925</a:t>
            </a:r>
          </a:p>
          <a:p>
            <a:r>
              <a:rPr sz="1200"/>
              <a:t>95%     4.491544</a:t>
            </a:r>
          </a:p>
          <a:p>
            <a:r>
              <a:rPr sz="1200"/>
              <a:t>99%     4.518437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4.04875</a:t>
            </a:r>
          </a:p>
          <a:p>
            <a:r>
              <a:rPr sz="1200"/>
              <a:t>std     0.25009</a:t>
            </a:r>
          </a:p>
          <a:p>
            <a:r>
              <a:rPr sz="1200"/>
              <a:t>min     3.62000</a:t>
            </a:r>
          </a:p>
          <a:p>
            <a:r>
              <a:rPr sz="1200"/>
              <a:t>25%     3.89250</a:t>
            </a:r>
          </a:p>
          <a:p>
            <a:r>
              <a:rPr sz="1200"/>
              <a:t>50%     4.03000</a:t>
            </a:r>
          </a:p>
          <a:p>
            <a:r>
              <a:rPr sz="1200"/>
              <a:t>75%     4.13500</a:t>
            </a:r>
          </a:p>
          <a:p>
            <a:r>
              <a:rPr sz="1200"/>
              <a:t>80%     4.15000</a:t>
            </a:r>
          </a:p>
          <a:p>
            <a:r>
              <a:rPr sz="1200"/>
              <a:t>85%     4.30750</a:t>
            </a:r>
          </a:p>
          <a:p>
            <a:r>
              <a:rPr sz="1200"/>
              <a:t>90%     4.42500</a:t>
            </a:r>
          </a:p>
          <a:p>
            <a:r>
              <a:rPr sz="1200"/>
              <a:t>95%     4.50000</a:t>
            </a:r>
          </a:p>
          <a:p>
            <a:r>
              <a:rPr sz="1200"/>
              <a:t>99%     4.52400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DRIS_P</a:t>
            </a:r>
            <a:br/>
            <a:r>
              <a:t>Model: UK</a:t>
            </a:r>
          </a:p>
        </p:txBody>
      </p:sp>
      <p:pic>
        <p:nvPicPr>
          <p:cNvPr id="3" name="Picture 2" descr="DRIS_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0.372385</a:t>
            </a:r>
          </a:p>
          <a:p>
            <a:r>
              <a:rPr sz="1200"/>
              <a:t>std     0.189496</a:t>
            </a:r>
          </a:p>
          <a:p>
            <a:r>
              <a:rPr sz="1200"/>
              <a:t>min    -0.032886</a:t>
            </a:r>
          </a:p>
          <a:p>
            <a:r>
              <a:rPr sz="1200"/>
              <a:t>25%     0.278305</a:t>
            </a:r>
          </a:p>
          <a:p>
            <a:r>
              <a:rPr sz="1200"/>
              <a:t>50%     0.359656</a:t>
            </a:r>
          </a:p>
          <a:p>
            <a:r>
              <a:rPr sz="1200"/>
              <a:t>75%     0.472034</a:t>
            </a:r>
          </a:p>
          <a:p>
            <a:r>
              <a:rPr sz="1200"/>
              <a:t>80%     0.476900</a:t>
            </a:r>
          </a:p>
          <a:p>
            <a:r>
              <a:rPr sz="1200"/>
              <a:t>85%     0.592858</a:t>
            </a:r>
          </a:p>
          <a:p>
            <a:r>
              <a:rPr sz="1200"/>
              <a:t>90%     0.632115</a:t>
            </a:r>
          </a:p>
          <a:p>
            <a:r>
              <a:rPr sz="1200"/>
              <a:t>95%     0.633728</a:t>
            </a:r>
          </a:p>
          <a:p>
            <a:r>
              <a:rPr sz="1200"/>
              <a:t>99%     0.636148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0.371875</a:t>
            </a:r>
          </a:p>
          <a:p>
            <a:r>
              <a:rPr sz="1200"/>
              <a:t>std     0.208877</a:t>
            </a:r>
          </a:p>
          <a:p>
            <a:r>
              <a:rPr sz="1200"/>
              <a:t>min    -0.070000</a:t>
            </a:r>
          </a:p>
          <a:p>
            <a:r>
              <a:rPr sz="1200"/>
              <a:t>25%     0.270000</a:t>
            </a:r>
          </a:p>
          <a:p>
            <a:r>
              <a:rPr sz="1200"/>
              <a:t>50%     0.365000</a:t>
            </a:r>
          </a:p>
          <a:p>
            <a:r>
              <a:rPr sz="1200"/>
              <a:t>75%     0.490000</a:t>
            </a:r>
          </a:p>
          <a:p>
            <a:r>
              <a:rPr sz="1200"/>
              <a:t>80%     0.490000</a:t>
            </a:r>
          </a:p>
          <a:p>
            <a:r>
              <a:rPr sz="1200"/>
              <a:t>85%     0.610000</a:t>
            </a:r>
          </a:p>
          <a:p>
            <a:r>
              <a:rPr sz="1200"/>
              <a:t>90%     0.650000</a:t>
            </a:r>
          </a:p>
          <a:p>
            <a:r>
              <a:rPr sz="1200"/>
              <a:t>95%     0.655000</a:t>
            </a:r>
          </a:p>
          <a:p>
            <a:r>
              <a:rPr sz="1200"/>
              <a:t>99%     0.667000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DRIS_K</a:t>
            </a:r>
            <a:br/>
            <a:r>
              <a:t>Model: UK</a:t>
            </a:r>
          </a:p>
        </p:txBody>
      </p:sp>
      <p:pic>
        <p:nvPicPr>
          <p:cNvPr id="3" name="Picture 2" descr="DRIS_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0.257639</a:t>
            </a:r>
          </a:p>
          <a:p>
            <a:r>
              <a:rPr sz="1200"/>
              <a:t>std     0.311217</a:t>
            </a:r>
          </a:p>
          <a:p>
            <a:r>
              <a:rPr sz="1200"/>
              <a:t>min    -0.316816</a:t>
            </a:r>
          </a:p>
          <a:p>
            <a:r>
              <a:rPr sz="1200"/>
              <a:t>25%     0.059887</a:t>
            </a:r>
          </a:p>
          <a:p>
            <a:r>
              <a:rPr sz="1200"/>
              <a:t>50%     0.325139</a:t>
            </a:r>
          </a:p>
          <a:p>
            <a:r>
              <a:rPr sz="1200"/>
              <a:t>75%     0.480685</a:t>
            </a:r>
          </a:p>
          <a:p>
            <a:r>
              <a:rPr sz="1200"/>
              <a:t>80%     0.487580</a:t>
            </a:r>
          </a:p>
          <a:p>
            <a:r>
              <a:rPr sz="1200"/>
              <a:t>85%     0.488719</a:t>
            </a:r>
          </a:p>
          <a:p>
            <a:r>
              <a:rPr sz="1200"/>
              <a:t>90%     0.559802</a:t>
            </a:r>
          </a:p>
          <a:p>
            <a:r>
              <a:rPr sz="1200"/>
              <a:t>95%     0.663951</a:t>
            </a:r>
          </a:p>
          <a:p>
            <a:r>
              <a:rPr sz="1200"/>
              <a:t>99%     0.744221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0.256875</a:t>
            </a:r>
          </a:p>
          <a:p>
            <a:r>
              <a:rPr sz="1200"/>
              <a:t>std     0.314510</a:t>
            </a:r>
          </a:p>
          <a:p>
            <a:r>
              <a:rPr sz="1200"/>
              <a:t>min    -0.320000</a:t>
            </a:r>
          </a:p>
          <a:p>
            <a:r>
              <a:rPr sz="1200"/>
              <a:t>25%     0.055000</a:t>
            </a:r>
          </a:p>
          <a:p>
            <a:r>
              <a:rPr sz="1200"/>
              <a:t>50%     0.330000</a:t>
            </a:r>
          </a:p>
          <a:p>
            <a:r>
              <a:rPr sz="1200"/>
              <a:t>75%     0.482500</a:t>
            </a:r>
          </a:p>
          <a:p>
            <a:r>
              <a:rPr sz="1200"/>
              <a:t>80%     0.490000</a:t>
            </a:r>
          </a:p>
          <a:p>
            <a:r>
              <a:rPr sz="1200"/>
              <a:t>85%     0.490000</a:t>
            </a:r>
          </a:p>
          <a:p>
            <a:r>
              <a:rPr sz="1200"/>
              <a:t>90%     0.560000</a:t>
            </a:r>
          </a:p>
          <a:p>
            <a:r>
              <a:rPr sz="1200"/>
              <a:t>95%     0.665000</a:t>
            </a:r>
          </a:p>
          <a:p>
            <a:r>
              <a:rPr sz="1200"/>
              <a:t>99%     0.749000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DRIS_Ca</a:t>
            </a:r>
            <a:br/>
            <a:r>
              <a:t>Model: UK</a:t>
            </a:r>
          </a:p>
        </p:txBody>
      </p:sp>
      <p:pic>
        <p:nvPicPr>
          <p:cNvPr id="3" name="Picture 2" descr="DRIS_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0.339837</a:t>
            </a:r>
          </a:p>
          <a:p>
            <a:r>
              <a:rPr sz="1200"/>
              <a:t>std     0.225367</a:t>
            </a:r>
          </a:p>
          <a:p>
            <a:r>
              <a:rPr sz="1200"/>
              <a:t>min    -0.085437</a:t>
            </a:r>
          </a:p>
          <a:p>
            <a:r>
              <a:rPr sz="1200"/>
              <a:t>25%     0.186480</a:t>
            </a:r>
          </a:p>
          <a:p>
            <a:r>
              <a:rPr sz="1200"/>
              <a:t>50%     0.414584</a:t>
            </a:r>
          </a:p>
          <a:p>
            <a:r>
              <a:rPr sz="1200"/>
              <a:t>75%     0.510728</a:t>
            </a:r>
          </a:p>
          <a:p>
            <a:r>
              <a:rPr sz="1200"/>
              <a:t>80%     0.517892</a:t>
            </a:r>
          </a:p>
          <a:p>
            <a:r>
              <a:rPr sz="1200"/>
              <a:t>85%     0.519093</a:t>
            </a:r>
          </a:p>
          <a:p>
            <a:r>
              <a:rPr sz="1200"/>
              <a:t>90%     0.562791</a:t>
            </a:r>
          </a:p>
          <a:p>
            <a:r>
              <a:rPr sz="1200"/>
              <a:t>95%     0.610888</a:t>
            </a:r>
          </a:p>
          <a:p>
            <a:r>
              <a:rPr sz="1200"/>
              <a:t>99%     0.622406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0.341250</a:t>
            </a:r>
          </a:p>
          <a:p>
            <a:r>
              <a:rPr sz="1200"/>
              <a:t>std     0.228528</a:t>
            </a:r>
          </a:p>
          <a:p>
            <a:r>
              <a:rPr sz="1200"/>
              <a:t>min    -0.090000</a:t>
            </a:r>
          </a:p>
          <a:p>
            <a:r>
              <a:rPr sz="1200"/>
              <a:t>25%     0.180000</a:t>
            </a:r>
          </a:p>
          <a:p>
            <a:r>
              <a:rPr sz="1200"/>
              <a:t>50%     0.415000</a:t>
            </a:r>
          </a:p>
          <a:p>
            <a:r>
              <a:rPr sz="1200"/>
              <a:t>75%     0.512500</a:t>
            </a:r>
          </a:p>
          <a:p>
            <a:r>
              <a:rPr sz="1200"/>
              <a:t>80%     0.520000</a:t>
            </a:r>
          </a:p>
          <a:p>
            <a:r>
              <a:rPr sz="1200"/>
              <a:t>85%     0.520000</a:t>
            </a:r>
          </a:p>
          <a:p>
            <a:r>
              <a:rPr sz="1200"/>
              <a:t>90%     0.565000</a:t>
            </a:r>
          </a:p>
          <a:p>
            <a:r>
              <a:rPr sz="1200"/>
              <a:t>95%     0.615000</a:t>
            </a:r>
          </a:p>
          <a:p>
            <a:r>
              <a:rPr sz="1200"/>
              <a:t>99%     0.627000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DRIS_Mg</a:t>
            </a:r>
            <a:br/>
            <a:r>
              <a:t>Model: UK</a:t>
            </a:r>
          </a:p>
        </p:txBody>
      </p:sp>
      <p:pic>
        <p:nvPicPr>
          <p:cNvPr id="3" name="Picture 2" descr="DRIS_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1.200116</a:t>
            </a:r>
          </a:p>
          <a:p>
            <a:r>
              <a:rPr sz="1200"/>
              <a:t>std     0.279664</a:t>
            </a:r>
          </a:p>
          <a:p>
            <a:r>
              <a:rPr sz="1200"/>
              <a:t>min     0.819170</a:t>
            </a:r>
          </a:p>
          <a:p>
            <a:r>
              <a:rPr sz="1200"/>
              <a:t>25%     0.995833</a:t>
            </a:r>
          </a:p>
          <a:p>
            <a:r>
              <a:rPr sz="1200"/>
              <a:t>50%     1.069631</a:t>
            </a:r>
          </a:p>
          <a:p>
            <a:r>
              <a:rPr sz="1200"/>
              <a:t>75%     1.403885</a:t>
            </a:r>
          </a:p>
          <a:p>
            <a:r>
              <a:rPr sz="1200"/>
              <a:t>80%     1.405927</a:t>
            </a:r>
          </a:p>
          <a:p>
            <a:r>
              <a:rPr sz="1200"/>
              <a:t>85%     1.500253</a:t>
            </a:r>
          </a:p>
          <a:p>
            <a:r>
              <a:rPr sz="1200"/>
              <a:t>90%     1.582932</a:t>
            </a:r>
          </a:p>
          <a:p>
            <a:r>
              <a:rPr sz="1200"/>
              <a:t>95%     1.646094</a:t>
            </a:r>
          </a:p>
          <a:p>
            <a:r>
              <a:rPr sz="1200"/>
              <a:t>99%     1.674715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1.200625</a:t>
            </a:r>
          </a:p>
          <a:p>
            <a:r>
              <a:rPr sz="1200"/>
              <a:t>std     0.278220</a:t>
            </a:r>
          </a:p>
          <a:p>
            <a:r>
              <a:rPr sz="1200"/>
              <a:t>min     0.820000</a:t>
            </a:r>
          </a:p>
          <a:p>
            <a:r>
              <a:rPr sz="1200"/>
              <a:t>25%     1.005000</a:t>
            </a:r>
          </a:p>
          <a:p>
            <a:r>
              <a:rPr sz="1200"/>
              <a:t>50%     1.070000</a:t>
            </a:r>
          </a:p>
          <a:p>
            <a:r>
              <a:rPr sz="1200"/>
              <a:t>75%     1.402500</a:t>
            </a:r>
          </a:p>
          <a:p>
            <a:r>
              <a:rPr sz="1200"/>
              <a:t>80%     1.410000</a:t>
            </a:r>
          </a:p>
          <a:p>
            <a:r>
              <a:rPr sz="1200"/>
              <a:t>85%     1.500000</a:t>
            </a:r>
          </a:p>
          <a:p>
            <a:r>
              <a:rPr sz="1200"/>
              <a:t>90%     1.580000</a:t>
            </a:r>
          </a:p>
          <a:p>
            <a:r>
              <a:rPr sz="1200"/>
              <a:t>95%     1.642500</a:t>
            </a:r>
          </a:p>
          <a:p>
            <a:r>
              <a:rPr sz="1200"/>
              <a:t>99%     1.672500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DRIS_S</a:t>
            </a:r>
            <a:br/>
            <a:r>
              <a:t>Model: UK</a:t>
            </a:r>
          </a:p>
        </p:txBody>
      </p:sp>
      <p:pic>
        <p:nvPicPr>
          <p:cNvPr id="3" name="Picture 2" descr="DRIS_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0.028065</a:t>
            </a:r>
          </a:p>
          <a:p>
            <a:r>
              <a:rPr sz="1200"/>
              <a:t>std     0.120073</a:t>
            </a:r>
          </a:p>
          <a:p>
            <a:r>
              <a:rPr sz="1200"/>
              <a:t>min    -0.178657</a:t>
            </a:r>
          </a:p>
          <a:p>
            <a:r>
              <a:rPr sz="1200"/>
              <a:t>25%    -0.063703</a:t>
            </a:r>
          </a:p>
          <a:p>
            <a:r>
              <a:rPr sz="1200"/>
              <a:t>50%     0.010582</a:t>
            </a:r>
          </a:p>
          <a:p>
            <a:r>
              <a:rPr sz="1200"/>
              <a:t>75%     0.102081</a:t>
            </a:r>
          </a:p>
          <a:p>
            <a:r>
              <a:rPr sz="1200"/>
              <a:t>80%     0.108853</a:t>
            </a:r>
          </a:p>
          <a:p>
            <a:r>
              <a:rPr sz="1200"/>
              <a:t>85%     0.152250</a:t>
            </a:r>
          </a:p>
          <a:p>
            <a:r>
              <a:rPr sz="1200"/>
              <a:t>90%     0.186364</a:t>
            </a:r>
          </a:p>
          <a:p>
            <a:r>
              <a:rPr sz="1200"/>
              <a:t>95%     0.215212</a:t>
            </a:r>
          </a:p>
          <a:p>
            <a:r>
              <a:rPr sz="1200"/>
              <a:t>99%     0.237291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0.028125</a:t>
            </a:r>
          </a:p>
          <a:p>
            <a:r>
              <a:rPr sz="1200"/>
              <a:t>std     0.122268</a:t>
            </a:r>
          </a:p>
          <a:p>
            <a:r>
              <a:rPr sz="1200"/>
              <a:t>min    -0.180000</a:t>
            </a:r>
          </a:p>
          <a:p>
            <a:r>
              <a:rPr sz="1200"/>
              <a:t>25%    -0.065000</a:t>
            </a:r>
          </a:p>
          <a:p>
            <a:r>
              <a:rPr sz="1200"/>
              <a:t>50%     0.010000</a:t>
            </a:r>
          </a:p>
          <a:p>
            <a:r>
              <a:rPr sz="1200"/>
              <a:t>75%     0.102500</a:t>
            </a:r>
          </a:p>
          <a:p>
            <a:r>
              <a:rPr sz="1200"/>
              <a:t>80%     0.110000</a:t>
            </a:r>
          </a:p>
          <a:p>
            <a:r>
              <a:rPr sz="1200"/>
              <a:t>85%     0.155000</a:t>
            </a:r>
          </a:p>
          <a:p>
            <a:r>
              <a:rPr sz="1200"/>
              <a:t>90%     0.190000</a:t>
            </a:r>
          </a:p>
          <a:p>
            <a:r>
              <a:rPr sz="1200"/>
              <a:t>95%     0.220000</a:t>
            </a:r>
          </a:p>
          <a:p>
            <a:r>
              <a:rPr sz="1200"/>
              <a:t>99%     0.244000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DRIS_B</a:t>
            </a:r>
            <a:br/>
            <a:r>
              <a:t>Model: UK</a:t>
            </a:r>
          </a:p>
        </p:txBody>
      </p:sp>
      <p:pic>
        <p:nvPicPr>
          <p:cNvPr id="3" name="Picture 2" descr="DRIS_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0.592331</a:t>
            </a:r>
          </a:p>
          <a:p>
            <a:r>
              <a:rPr sz="1200"/>
              <a:t>std     0.197897</a:t>
            </a:r>
          </a:p>
          <a:p>
            <a:r>
              <a:rPr sz="1200"/>
              <a:t>min     0.186744</a:t>
            </a:r>
          </a:p>
          <a:p>
            <a:r>
              <a:rPr sz="1200"/>
              <a:t>25%     0.437005</a:t>
            </a:r>
          </a:p>
          <a:p>
            <a:r>
              <a:rPr sz="1200"/>
              <a:t>50%     0.616998</a:t>
            </a:r>
          </a:p>
          <a:p>
            <a:r>
              <a:rPr sz="1200"/>
              <a:t>75%     0.754688</a:t>
            </a:r>
          </a:p>
          <a:p>
            <a:r>
              <a:rPr sz="1200"/>
              <a:t>80%     0.761659</a:t>
            </a:r>
          </a:p>
          <a:p>
            <a:r>
              <a:rPr sz="1200"/>
              <a:t>85%     0.765203</a:t>
            </a:r>
          </a:p>
          <a:p>
            <a:r>
              <a:rPr sz="1200"/>
              <a:t>90%     0.777160</a:t>
            </a:r>
          </a:p>
          <a:p>
            <a:r>
              <a:rPr sz="1200"/>
              <a:t>95%     0.814332</a:t>
            </a:r>
          </a:p>
          <a:p>
            <a:r>
              <a:rPr sz="1200"/>
              <a:t>99%     0.877687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0.593125</a:t>
            </a:r>
          </a:p>
          <a:p>
            <a:r>
              <a:rPr sz="1200"/>
              <a:t>std     0.196731</a:t>
            </a:r>
          </a:p>
          <a:p>
            <a:r>
              <a:rPr sz="1200"/>
              <a:t>min     0.190000</a:t>
            </a:r>
          </a:p>
          <a:p>
            <a:r>
              <a:rPr sz="1200"/>
              <a:t>25%     0.437500</a:t>
            </a:r>
          </a:p>
          <a:p>
            <a:r>
              <a:rPr sz="1200"/>
              <a:t>50%     0.620000</a:t>
            </a:r>
          </a:p>
          <a:p>
            <a:r>
              <a:rPr sz="1200"/>
              <a:t>75%     0.752500</a:t>
            </a:r>
          </a:p>
          <a:p>
            <a:r>
              <a:rPr sz="1200"/>
              <a:t>80%     0.760000</a:t>
            </a:r>
          </a:p>
          <a:p>
            <a:r>
              <a:rPr sz="1200"/>
              <a:t>85%     0.767500</a:t>
            </a:r>
          </a:p>
          <a:p>
            <a:r>
              <a:rPr sz="1200"/>
              <a:t>90%     0.780000</a:t>
            </a:r>
          </a:p>
          <a:p>
            <a:r>
              <a:rPr sz="1200"/>
              <a:t>95%     0.815000</a:t>
            </a:r>
          </a:p>
          <a:p>
            <a:r>
              <a:rPr sz="1200"/>
              <a:t>99%     0.875000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DRIS_Cu</a:t>
            </a:r>
            <a:br/>
            <a:r>
              <a:t>Model: UK</a:t>
            </a:r>
          </a:p>
        </p:txBody>
      </p:sp>
      <p:pic>
        <p:nvPicPr>
          <p:cNvPr id="3" name="Picture 2" descr="DRIS_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C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-3.859355</a:t>
            </a:r>
          </a:p>
          <a:p>
            <a:r>
              <a:rPr sz="1200"/>
              <a:t>std     0.450466</a:t>
            </a:r>
          </a:p>
          <a:p>
            <a:r>
              <a:rPr sz="1200"/>
              <a:t>min    -4.691232</a:t>
            </a:r>
          </a:p>
          <a:p>
            <a:r>
              <a:rPr sz="1200"/>
              <a:t>25%    -4.116207</a:t>
            </a:r>
          </a:p>
          <a:p>
            <a:r>
              <a:rPr sz="1200"/>
              <a:t>50%    -3.851484</a:t>
            </a:r>
          </a:p>
          <a:p>
            <a:r>
              <a:rPr sz="1200"/>
              <a:t>75%    -3.631602</a:t>
            </a:r>
          </a:p>
          <a:p>
            <a:r>
              <a:rPr sz="1200"/>
              <a:t>80%    -3.572901</a:t>
            </a:r>
          </a:p>
          <a:p>
            <a:r>
              <a:rPr sz="1200"/>
              <a:t>85%    -3.467988</a:t>
            </a:r>
          </a:p>
          <a:p>
            <a:r>
              <a:rPr sz="1200"/>
              <a:t>90%    -3.266486</a:t>
            </a:r>
          </a:p>
          <a:p>
            <a:r>
              <a:rPr sz="1200"/>
              <a:t>95%    -3.082100</a:t>
            </a:r>
          </a:p>
          <a:p>
            <a:r>
              <a:rPr sz="1200"/>
              <a:t>99%    -3.039250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-3.860625</a:t>
            </a:r>
          </a:p>
          <a:p>
            <a:r>
              <a:rPr sz="1200"/>
              <a:t>std     0.448753</a:t>
            </a:r>
          </a:p>
          <a:p>
            <a:r>
              <a:rPr sz="1200"/>
              <a:t>min    -4.690000</a:t>
            </a:r>
          </a:p>
          <a:p>
            <a:r>
              <a:rPr sz="1200"/>
              <a:t>25%    -4.115000</a:t>
            </a:r>
          </a:p>
          <a:p>
            <a:r>
              <a:rPr sz="1200"/>
              <a:t>50%    -3.850000</a:t>
            </a:r>
          </a:p>
          <a:p>
            <a:r>
              <a:rPr sz="1200"/>
              <a:t>75%    -3.632500</a:t>
            </a:r>
          </a:p>
          <a:p>
            <a:r>
              <a:rPr sz="1200"/>
              <a:t>80%    -3.580000</a:t>
            </a:r>
          </a:p>
          <a:p>
            <a:r>
              <a:rPr sz="1200"/>
              <a:t>85%    -3.467500</a:t>
            </a:r>
          </a:p>
          <a:p>
            <a:r>
              <a:rPr sz="1200"/>
              <a:t>90%    -3.270000</a:t>
            </a:r>
          </a:p>
          <a:p>
            <a:r>
              <a:rPr sz="1200"/>
              <a:t>95%    -3.090000</a:t>
            </a:r>
          </a:p>
          <a:p>
            <a:r>
              <a:rPr sz="1200"/>
              <a:t>99%    -3.042000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DRIS_Fe</a:t>
            </a:r>
            <a:br/>
            <a:r>
              <a:t>Model: UK</a:t>
            </a:r>
          </a:p>
        </p:txBody>
      </p:sp>
      <p:pic>
        <p:nvPicPr>
          <p:cNvPr id="3" name="Picture 2" descr="DRIS_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1.597093</a:t>
            </a:r>
          </a:p>
          <a:p>
            <a:r>
              <a:rPr sz="1200"/>
              <a:t>std     0.595524</a:t>
            </a:r>
          </a:p>
          <a:p>
            <a:r>
              <a:rPr sz="1200"/>
              <a:t>min     0.869634</a:t>
            </a:r>
          </a:p>
          <a:p>
            <a:r>
              <a:rPr sz="1200"/>
              <a:t>25%     1.145622</a:t>
            </a:r>
          </a:p>
          <a:p>
            <a:r>
              <a:rPr sz="1200"/>
              <a:t>50%     1.451389</a:t>
            </a:r>
          </a:p>
          <a:p>
            <a:r>
              <a:rPr sz="1200"/>
              <a:t>75%     1.842841</a:t>
            </a:r>
          </a:p>
          <a:p>
            <a:r>
              <a:rPr sz="1200"/>
              <a:t>80%     1.845057</a:t>
            </a:r>
          </a:p>
          <a:p>
            <a:r>
              <a:rPr sz="1200"/>
              <a:t>85%     2.212890</a:t>
            </a:r>
          </a:p>
          <a:p>
            <a:r>
              <a:rPr sz="1200"/>
              <a:t>90%     2.487410</a:t>
            </a:r>
          </a:p>
          <a:p>
            <a:r>
              <a:rPr sz="1200"/>
              <a:t>95%     2.693099</a:t>
            </a:r>
          </a:p>
          <a:p>
            <a:r>
              <a:rPr sz="1200"/>
              <a:t>99%     2.822173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1.596875</a:t>
            </a:r>
          </a:p>
          <a:p>
            <a:r>
              <a:rPr sz="1200"/>
              <a:t>std     0.597123</a:t>
            </a:r>
          </a:p>
          <a:p>
            <a:r>
              <a:rPr sz="1200"/>
              <a:t>min     0.880000</a:t>
            </a:r>
          </a:p>
          <a:p>
            <a:r>
              <a:rPr sz="1200"/>
              <a:t>25%     1.142500</a:t>
            </a:r>
          </a:p>
          <a:p>
            <a:r>
              <a:rPr sz="1200"/>
              <a:t>50%     1.455000</a:t>
            </a:r>
          </a:p>
          <a:p>
            <a:r>
              <a:rPr sz="1200"/>
              <a:t>75%     1.845000</a:t>
            </a:r>
          </a:p>
          <a:p>
            <a:r>
              <a:rPr sz="1200"/>
              <a:t>80%     1.860000</a:t>
            </a:r>
          </a:p>
          <a:p>
            <a:r>
              <a:rPr sz="1200"/>
              <a:t>85%     2.220000</a:t>
            </a:r>
          </a:p>
          <a:p>
            <a:r>
              <a:rPr sz="1200"/>
              <a:t>90%     2.490000</a:t>
            </a:r>
          </a:p>
          <a:p>
            <a:r>
              <a:rPr sz="1200"/>
              <a:t>95%     2.692500</a:t>
            </a:r>
          </a:p>
          <a:p>
            <a:r>
              <a:rPr sz="1200"/>
              <a:t>99%     2.818500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DRIS_Mn</a:t>
            </a:r>
            <a:br/>
            <a:r>
              <a:t>Model: UK</a:t>
            </a:r>
          </a:p>
        </p:txBody>
      </p:sp>
      <p:pic>
        <p:nvPicPr>
          <p:cNvPr id="3" name="Picture 2" descr="DRIS_M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M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0.443630</a:t>
            </a:r>
          </a:p>
          <a:p>
            <a:r>
              <a:rPr sz="1200"/>
              <a:t>std     0.170008</a:t>
            </a:r>
          </a:p>
          <a:p>
            <a:r>
              <a:rPr sz="1200"/>
              <a:t>min     0.199918</a:t>
            </a:r>
          </a:p>
          <a:p>
            <a:r>
              <a:rPr sz="1200"/>
              <a:t>25%     0.326804</a:t>
            </a:r>
          </a:p>
          <a:p>
            <a:r>
              <a:rPr sz="1200"/>
              <a:t>50%     0.441226</a:t>
            </a:r>
          </a:p>
          <a:p>
            <a:r>
              <a:rPr sz="1200"/>
              <a:t>75%     0.517686</a:t>
            </a:r>
          </a:p>
          <a:p>
            <a:r>
              <a:rPr sz="1200"/>
              <a:t>80%     0.551770</a:t>
            </a:r>
          </a:p>
          <a:p>
            <a:r>
              <a:rPr sz="1200"/>
              <a:t>85%     0.578331</a:t>
            </a:r>
          </a:p>
          <a:p>
            <a:r>
              <a:rPr sz="1200"/>
              <a:t>90%     0.618443</a:t>
            </a:r>
          </a:p>
          <a:p>
            <a:r>
              <a:rPr sz="1200"/>
              <a:t>95%     0.705467</a:t>
            </a:r>
          </a:p>
          <a:p>
            <a:r>
              <a:rPr sz="1200"/>
              <a:t>99%     0.839302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0.443125</a:t>
            </a:r>
          </a:p>
          <a:p>
            <a:r>
              <a:rPr sz="1200"/>
              <a:t>std     0.170205</a:t>
            </a:r>
          </a:p>
          <a:p>
            <a:r>
              <a:rPr sz="1200"/>
              <a:t>min     0.200000</a:t>
            </a:r>
          </a:p>
          <a:p>
            <a:r>
              <a:rPr sz="1200"/>
              <a:t>25%     0.325000</a:t>
            </a:r>
          </a:p>
          <a:p>
            <a:r>
              <a:rPr sz="1200"/>
              <a:t>50%     0.440000</a:t>
            </a:r>
          </a:p>
          <a:p>
            <a:r>
              <a:rPr sz="1200"/>
              <a:t>75%     0.520000</a:t>
            </a:r>
          </a:p>
          <a:p>
            <a:r>
              <a:rPr sz="1200"/>
              <a:t>80%     0.550000</a:t>
            </a:r>
          </a:p>
          <a:p>
            <a:r>
              <a:rPr sz="1200"/>
              <a:t>85%     0.580000</a:t>
            </a:r>
          </a:p>
          <a:p>
            <a:r>
              <a:rPr sz="1200"/>
              <a:t>90%     0.620000</a:t>
            </a:r>
          </a:p>
          <a:p>
            <a:r>
              <a:rPr sz="1200"/>
              <a:t>95%     0.705000</a:t>
            </a:r>
          </a:p>
          <a:p>
            <a:r>
              <a:rPr sz="1200"/>
              <a:t>99%     0.837000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DRIS_Zn</a:t>
            </a:r>
            <a:br/>
            <a:r>
              <a:t>Model: UK</a:t>
            </a:r>
          </a:p>
        </p:txBody>
      </p:sp>
      <p:pic>
        <p:nvPicPr>
          <p:cNvPr id="3" name="Picture 2" descr="DRIS_Z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DRIS_Z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-0.407532</a:t>
            </a:r>
          </a:p>
          <a:p>
            <a:r>
              <a:rPr sz="1200"/>
              <a:t>std     0.168965</a:t>
            </a:r>
          </a:p>
          <a:p>
            <a:r>
              <a:rPr sz="1200"/>
              <a:t>min    -0.761293</a:t>
            </a:r>
          </a:p>
          <a:p>
            <a:r>
              <a:rPr sz="1200"/>
              <a:t>25%    -0.458793</a:t>
            </a:r>
          </a:p>
          <a:p>
            <a:r>
              <a:rPr sz="1200"/>
              <a:t>50%    -0.365982</a:t>
            </a:r>
          </a:p>
          <a:p>
            <a:r>
              <a:rPr sz="1200"/>
              <a:t>75%    -0.296022</a:t>
            </a:r>
          </a:p>
          <a:p>
            <a:r>
              <a:rPr sz="1200"/>
              <a:t>80%    -0.253345</a:t>
            </a:r>
          </a:p>
          <a:p>
            <a:r>
              <a:rPr sz="1200"/>
              <a:t>85%    -0.244247</a:t>
            </a:r>
          </a:p>
          <a:p>
            <a:r>
              <a:rPr sz="1200"/>
              <a:t>90%    -0.237186</a:t>
            </a:r>
          </a:p>
          <a:p>
            <a:r>
              <a:rPr sz="1200"/>
              <a:t>95%    -0.227626</a:t>
            </a:r>
          </a:p>
          <a:p>
            <a:r>
              <a:rPr sz="1200"/>
              <a:t>99%    -0.214350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-0.408125</a:t>
            </a:r>
          </a:p>
          <a:p>
            <a:r>
              <a:rPr sz="1200"/>
              <a:t>std     0.172944</a:t>
            </a:r>
          </a:p>
          <a:p>
            <a:r>
              <a:rPr sz="1200"/>
              <a:t>min    -0.770000</a:t>
            </a:r>
          </a:p>
          <a:p>
            <a:r>
              <a:rPr sz="1200"/>
              <a:t>25%    -0.457500</a:t>
            </a:r>
          </a:p>
          <a:p>
            <a:r>
              <a:rPr sz="1200"/>
              <a:t>50%    -0.365000</a:t>
            </a:r>
          </a:p>
          <a:p>
            <a:r>
              <a:rPr sz="1200"/>
              <a:t>75%    -0.295000</a:t>
            </a:r>
          </a:p>
          <a:p>
            <a:r>
              <a:rPr sz="1200"/>
              <a:t>80%    -0.250000</a:t>
            </a:r>
          </a:p>
          <a:p>
            <a:r>
              <a:rPr sz="1200"/>
              <a:t>85%    -0.242500</a:t>
            </a:r>
          </a:p>
          <a:p>
            <a:r>
              <a:rPr sz="1200"/>
              <a:t>90%    -0.235000</a:t>
            </a:r>
          </a:p>
          <a:p>
            <a:r>
              <a:rPr sz="1200"/>
              <a:t>95%    -0.225000</a:t>
            </a:r>
          </a:p>
          <a:p>
            <a:r>
              <a:rPr sz="1200"/>
              <a:t>99%    -0.213000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K</a:t>
            </a:r>
            <a:br/>
            <a:r>
              <a:t>Model: UK</a:t>
            </a:r>
          </a:p>
        </p:txBody>
      </p:sp>
      <p:pic>
        <p:nvPicPr>
          <p:cNvPr id="3" name="Picture 2" descr="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22.238326</a:t>
            </a:r>
          </a:p>
          <a:p>
            <a:r>
              <a:rPr sz="1200"/>
              <a:t>std      1.862524</a:t>
            </a:r>
          </a:p>
          <a:p>
            <a:r>
              <a:rPr sz="1200"/>
              <a:t>min     19.247816</a:t>
            </a:r>
          </a:p>
          <a:p>
            <a:r>
              <a:rPr sz="1200"/>
              <a:t>25%     20.693174</a:t>
            </a:r>
          </a:p>
          <a:p>
            <a:r>
              <a:rPr sz="1200"/>
              <a:t>50%     22.409276</a:t>
            </a:r>
          </a:p>
          <a:p>
            <a:r>
              <a:rPr sz="1200"/>
              <a:t>75%     23.577038</a:t>
            </a:r>
          </a:p>
          <a:p>
            <a:r>
              <a:rPr sz="1200"/>
              <a:t>80%     23.623404</a:t>
            </a:r>
          </a:p>
          <a:p>
            <a:r>
              <a:rPr sz="1200"/>
              <a:t>85%     24.042559</a:t>
            </a:r>
          </a:p>
          <a:p>
            <a:r>
              <a:rPr sz="1200"/>
              <a:t>90%     24.600851</a:t>
            </a:r>
          </a:p>
          <a:p>
            <a:r>
              <a:rPr sz="1200"/>
              <a:t>95%     25.095016</a:t>
            </a:r>
          </a:p>
          <a:p>
            <a:r>
              <a:rPr sz="1200"/>
              <a:t>99%     25.276437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22.230625</a:t>
            </a:r>
          </a:p>
          <a:p>
            <a:r>
              <a:rPr sz="1200"/>
              <a:t>std      1.879051</a:t>
            </a:r>
          </a:p>
          <a:p>
            <a:r>
              <a:rPr sz="1200"/>
              <a:t>min     19.230000</a:t>
            </a:r>
          </a:p>
          <a:p>
            <a:r>
              <a:rPr sz="1200"/>
              <a:t>25%     20.667500</a:t>
            </a:r>
          </a:p>
          <a:p>
            <a:r>
              <a:rPr sz="1200"/>
              <a:t>50%     22.405000</a:t>
            </a:r>
          </a:p>
          <a:p>
            <a:r>
              <a:rPr sz="1200"/>
              <a:t>75%     23.582500</a:t>
            </a:r>
          </a:p>
          <a:p>
            <a:r>
              <a:rPr sz="1200"/>
              <a:t>80%     23.650000</a:t>
            </a:r>
          </a:p>
          <a:p>
            <a:r>
              <a:rPr sz="1200"/>
              <a:t>85%     24.062500</a:t>
            </a:r>
          </a:p>
          <a:p>
            <a:r>
              <a:rPr sz="1200"/>
              <a:t>90%     24.615000</a:t>
            </a:r>
          </a:p>
          <a:p>
            <a:r>
              <a:rPr sz="1200"/>
              <a:t>95%     25.107500</a:t>
            </a:r>
          </a:p>
          <a:p>
            <a:r>
              <a:rPr sz="1200"/>
              <a:t>99%     25.293500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IMS</a:t>
            </a:r>
            <a:br/>
            <a:r>
              <a:t>Model: UK</a:t>
            </a:r>
          </a:p>
        </p:txBody>
      </p:sp>
      <p:pic>
        <p:nvPicPr>
          <p:cNvPr id="3" name="Picture 2" descr="I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I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-0.244362</a:t>
            </a:r>
          </a:p>
          <a:p>
            <a:r>
              <a:rPr sz="1200"/>
              <a:t>std     0.079587</a:t>
            </a:r>
          </a:p>
          <a:p>
            <a:r>
              <a:rPr sz="1200"/>
              <a:t>min    -0.409511</a:t>
            </a:r>
          </a:p>
          <a:p>
            <a:r>
              <a:rPr sz="1200"/>
              <a:t>25%    -0.280200</a:t>
            </a:r>
          </a:p>
          <a:p>
            <a:r>
              <a:rPr sz="1200"/>
              <a:t>50%    -0.234953</a:t>
            </a:r>
          </a:p>
          <a:p>
            <a:r>
              <a:rPr sz="1200"/>
              <a:t>75%    -0.188020</a:t>
            </a:r>
          </a:p>
          <a:p>
            <a:r>
              <a:rPr sz="1200"/>
              <a:t>80%    -0.181916</a:t>
            </a:r>
          </a:p>
          <a:p>
            <a:r>
              <a:rPr sz="1200"/>
              <a:t>85%    -0.180413</a:t>
            </a:r>
          </a:p>
          <a:p>
            <a:r>
              <a:rPr sz="1200"/>
              <a:t>90%    -0.170613</a:t>
            </a:r>
          </a:p>
          <a:p>
            <a:r>
              <a:rPr sz="1200"/>
              <a:t>95%    -0.148481</a:t>
            </a:r>
          </a:p>
          <a:p>
            <a:r>
              <a:rPr sz="1200"/>
              <a:t>99%    -0.117681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-0.243750</a:t>
            </a:r>
          </a:p>
          <a:p>
            <a:r>
              <a:rPr sz="1200"/>
              <a:t>std     0.079488</a:t>
            </a:r>
          </a:p>
          <a:p>
            <a:r>
              <a:rPr sz="1200"/>
              <a:t>min    -0.410000</a:t>
            </a:r>
          </a:p>
          <a:p>
            <a:r>
              <a:rPr sz="1200"/>
              <a:t>25%    -0.280000</a:t>
            </a:r>
          </a:p>
          <a:p>
            <a:r>
              <a:rPr sz="1200"/>
              <a:t>50%    -0.235000</a:t>
            </a:r>
          </a:p>
          <a:p>
            <a:r>
              <a:rPr sz="1200"/>
              <a:t>75%    -0.187500</a:t>
            </a:r>
          </a:p>
          <a:p>
            <a:r>
              <a:rPr sz="1200"/>
              <a:t>80%    -0.180000</a:t>
            </a:r>
          </a:p>
          <a:p>
            <a:r>
              <a:rPr sz="1200"/>
              <a:t>85%    -0.180000</a:t>
            </a:r>
          </a:p>
          <a:p>
            <a:r>
              <a:rPr sz="1200"/>
              <a:t>90%    -0.170000</a:t>
            </a:r>
          </a:p>
          <a:p>
            <a:r>
              <a:rPr sz="1200"/>
              <a:t>95%    -0.147500</a:t>
            </a:r>
          </a:p>
          <a:p>
            <a:r>
              <a:rPr sz="1200"/>
              <a:t>99%    -0.117500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IBN</a:t>
            </a:r>
            <a:br/>
            <a:r>
              <a:t>Model: UK</a:t>
            </a:r>
          </a:p>
        </p:txBody>
      </p:sp>
      <p:pic>
        <p:nvPicPr>
          <p:cNvPr id="3" name="Picture 2" descr="IB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IB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9.849004</a:t>
            </a:r>
          </a:p>
          <a:p>
            <a:r>
              <a:rPr sz="1200"/>
              <a:t>std      1.184828</a:t>
            </a:r>
          </a:p>
          <a:p>
            <a:r>
              <a:rPr sz="1200"/>
              <a:t>min      7.776703</a:t>
            </a:r>
          </a:p>
          <a:p>
            <a:r>
              <a:rPr sz="1200"/>
              <a:t>25%      9.214436</a:t>
            </a:r>
          </a:p>
          <a:p>
            <a:r>
              <a:rPr sz="1200"/>
              <a:t>50%      9.743847</a:t>
            </a:r>
          </a:p>
          <a:p>
            <a:r>
              <a:rPr sz="1200"/>
              <a:t>75%     10.842110</a:t>
            </a:r>
          </a:p>
          <a:p>
            <a:r>
              <a:rPr sz="1200"/>
              <a:t>80%     10.854887</a:t>
            </a:r>
          </a:p>
          <a:p>
            <a:r>
              <a:rPr sz="1200"/>
              <a:t>85%     10.968127</a:t>
            </a:r>
          </a:p>
          <a:p>
            <a:r>
              <a:rPr sz="1200"/>
              <a:t>90%     11.278445</a:t>
            </a:r>
          </a:p>
          <a:p>
            <a:r>
              <a:rPr sz="1200"/>
              <a:t>95%     11.651024</a:t>
            </a:r>
          </a:p>
          <a:p>
            <a:r>
              <a:rPr sz="1200"/>
              <a:t>99%     11.891044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9.849375</a:t>
            </a:r>
          </a:p>
          <a:p>
            <a:r>
              <a:rPr sz="1200"/>
              <a:t>std      1.185796</a:t>
            </a:r>
          </a:p>
          <a:p>
            <a:r>
              <a:rPr sz="1200"/>
              <a:t>min      7.790000</a:t>
            </a:r>
          </a:p>
          <a:p>
            <a:r>
              <a:rPr sz="1200"/>
              <a:t>25%      9.232500</a:t>
            </a:r>
          </a:p>
          <a:p>
            <a:r>
              <a:rPr sz="1200"/>
              <a:t>50%      9.750000</a:t>
            </a:r>
          </a:p>
          <a:p>
            <a:r>
              <a:rPr sz="1200"/>
              <a:t>75%     10.847500</a:t>
            </a:r>
          </a:p>
          <a:p>
            <a:r>
              <a:rPr sz="1200"/>
              <a:t>80%     10.900000</a:t>
            </a:r>
          </a:p>
          <a:p>
            <a:r>
              <a:rPr sz="1200"/>
              <a:t>85%     10.990000</a:t>
            </a:r>
          </a:p>
          <a:p>
            <a:r>
              <a:rPr sz="1200"/>
              <a:t>90%     11.280000</a:t>
            </a:r>
          </a:p>
          <a:p>
            <a:r>
              <a:rPr sz="1200"/>
              <a:t>95%     11.640000</a:t>
            </a:r>
          </a:p>
          <a:p>
            <a:r>
              <a:rPr sz="1200"/>
              <a:t>99%     11.880000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Ca</a:t>
            </a:r>
            <a:br/>
            <a:r>
              <a:t>Model: UK</a:t>
            </a:r>
          </a:p>
        </p:txBody>
      </p:sp>
      <p:pic>
        <p:nvPicPr>
          <p:cNvPr id="3" name="Picture 2" descr="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10.900452</a:t>
            </a:r>
          </a:p>
          <a:p>
            <a:r>
              <a:rPr sz="1200"/>
              <a:t>std      0.474447</a:t>
            </a:r>
          </a:p>
          <a:p>
            <a:r>
              <a:rPr sz="1200"/>
              <a:t>min      9.817926</a:t>
            </a:r>
          </a:p>
          <a:p>
            <a:r>
              <a:rPr sz="1200"/>
              <a:t>25%     10.628390</a:t>
            </a:r>
          </a:p>
          <a:p>
            <a:r>
              <a:rPr sz="1200"/>
              <a:t>50%     10.897526</a:t>
            </a:r>
          </a:p>
          <a:p>
            <a:r>
              <a:rPr sz="1200"/>
              <a:t>75%     11.219831</a:t>
            </a:r>
          </a:p>
          <a:p>
            <a:r>
              <a:rPr sz="1200"/>
              <a:t>80%     11.251550</a:t>
            </a:r>
          </a:p>
          <a:p>
            <a:r>
              <a:rPr sz="1200"/>
              <a:t>85%     11.325106</a:t>
            </a:r>
          </a:p>
          <a:p>
            <a:r>
              <a:rPr sz="1200"/>
              <a:t>90%     11.457049</a:t>
            </a:r>
          </a:p>
          <a:p>
            <a:r>
              <a:rPr sz="1200"/>
              <a:t>95%     11.578692</a:t>
            </a:r>
          </a:p>
          <a:p>
            <a:r>
              <a:rPr sz="1200"/>
              <a:t>99%     11.612817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10.903750</a:t>
            </a:r>
          </a:p>
          <a:p>
            <a:r>
              <a:rPr sz="1200"/>
              <a:t>std      0.473988</a:t>
            </a:r>
          </a:p>
          <a:p>
            <a:r>
              <a:rPr sz="1200"/>
              <a:t>min      9.820000</a:t>
            </a:r>
          </a:p>
          <a:p>
            <a:r>
              <a:rPr sz="1200"/>
              <a:t>25%     10.637500</a:t>
            </a:r>
          </a:p>
          <a:p>
            <a:r>
              <a:rPr sz="1200"/>
              <a:t>50%     10.905000</a:t>
            </a:r>
          </a:p>
          <a:p>
            <a:r>
              <a:rPr sz="1200"/>
              <a:t>75%     11.227500</a:t>
            </a:r>
          </a:p>
          <a:p>
            <a:r>
              <a:rPr sz="1200"/>
              <a:t>80%     11.250000</a:t>
            </a:r>
          </a:p>
          <a:p>
            <a:r>
              <a:rPr sz="1200"/>
              <a:t>85%     11.317500</a:t>
            </a:r>
          </a:p>
          <a:p>
            <a:r>
              <a:rPr sz="1200"/>
              <a:t>90%     11.455000</a:t>
            </a:r>
          </a:p>
          <a:p>
            <a:r>
              <a:rPr sz="1200"/>
              <a:t>95%     11.582500</a:t>
            </a:r>
          </a:p>
          <a:p>
            <a:r>
              <a:rPr sz="1200"/>
              <a:t>99%     11.612500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Mg</a:t>
            </a:r>
            <a:br/>
            <a:r>
              <a:t>Model: UK</a:t>
            </a:r>
          </a:p>
        </p:txBody>
      </p:sp>
      <p:pic>
        <p:nvPicPr>
          <p:cNvPr id="3" name="Picture 2" descr="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4.262990</a:t>
            </a:r>
          </a:p>
          <a:p>
            <a:r>
              <a:rPr sz="1200"/>
              <a:t>std     0.123241</a:t>
            </a:r>
          </a:p>
          <a:p>
            <a:r>
              <a:rPr sz="1200"/>
              <a:t>min     4.103770</a:t>
            </a:r>
          </a:p>
          <a:p>
            <a:r>
              <a:rPr sz="1200"/>
              <a:t>25%     4.160232</a:t>
            </a:r>
          </a:p>
          <a:p>
            <a:r>
              <a:rPr sz="1200"/>
              <a:t>50%     4.240871</a:t>
            </a:r>
          </a:p>
          <a:p>
            <a:r>
              <a:rPr sz="1200"/>
              <a:t>75%     4.340546</a:t>
            </a:r>
          </a:p>
          <a:p>
            <a:r>
              <a:rPr sz="1200"/>
              <a:t>80%     4.341817</a:t>
            </a:r>
          </a:p>
          <a:p>
            <a:r>
              <a:rPr sz="1200"/>
              <a:t>85%     4.380392</a:t>
            </a:r>
          </a:p>
          <a:p>
            <a:r>
              <a:rPr sz="1200"/>
              <a:t>90%     4.423272</a:t>
            </a:r>
          </a:p>
          <a:p>
            <a:r>
              <a:rPr sz="1200"/>
              <a:t>95%     4.469381</a:t>
            </a:r>
          </a:p>
          <a:p>
            <a:r>
              <a:rPr sz="1200"/>
              <a:t>99%     4.507988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4.263125</a:t>
            </a:r>
          </a:p>
          <a:p>
            <a:r>
              <a:rPr sz="1200"/>
              <a:t>std     0.138839</a:t>
            </a:r>
          </a:p>
          <a:p>
            <a:r>
              <a:rPr sz="1200"/>
              <a:t>min     4.090000</a:t>
            </a:r>
          </a:p>
          <a:p>
            <a:r>
              <a:rPr sz="1200"/>
              <a:t>25%     4.142500</a:t>
            </a:r>
          </a:p>
          <a:p>
            <a:r>
              <a:rPr sz="1200"/>
              <a:t>50%     4.240000</a:t>
            </a:r>
          </a:p>
          <a:p>
            <a:r>
              <a:rPr sz="1200"/>
              <a:t>75%     4.350000</a:t>
            </a:r>
          </a:p>
          <a:p>
            <a:r>
              <a:rPr sz="1200"/>
              <a:t>80%     4.350000</a:t>
            </a:r>
          </a:p>
          <a:p>
            <a:r>
              <a:rPr sz="1200"/>
              <a:t>85%     4.395000</a:t>
            </a:r>
          </a:p>
          <a:p>
            <a:r>
              <a:rPr sz="1200"/>
              <a:t>90%     4.445000</a:t>
            </a:r>
          </a:p>
          <a:p>
            <a:r>
              <a:rPr sz="1200"/>
              <a:t>95%     4.497500</a:t>
            </a:r>
          </a:p>
          <a:p>
            <a:r>
              <a:rPr sz="1200"/>
              <a:t>99%     4.539500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S</a:t>
            </a:r>
            <a:br/>
            <a:r>
              <a:t>Model: UK</a:t>
            </a:r>
          </a:p>
        </p:txBody>
      </p:sp>
      <p:pic>
        <p:nvPicPr>
          <p:cNvPr id="3" name="Picture 2" descr="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2.880997</a:t>
            </a:r>
          </a:p>
          <a:p>
            <a:r>
              <a:rPr sz="1200"/>
              <a:t>std     0.088495</a:t>
            </a:r>
          </a:p>
          <a:p>
            <a:r>
              <a:rPr sz="1200"/>
              <a:t>min     2.767275</a:t>
            </a:r>
          </a:p>
          <a:p>
            <a:r>
              <a:rPr sz="1200"/>
              <a:t>25%     2.797956</a:t>
            </a:r>
          </a:p>
          <a:p>
            <a:r>
              <a:rPr sz="1200"/>
              <a:t>50%     2.873545</a:t>
            </a:r>
          </a:p>
          <a:p>
            <a:r>
              <a:rPr sz="1200"/>
              <a:t>75%     2.953682</a:t>
            </a:r>
          </a:p>
          <a:p>
            <a:r>
              <a:rPr sz="1200"/>
              <a:t>80%     2.994330</a:t>
            </a:r>
          </a:p>
          <a:p>
            <a:r>
              <a:rPr sz="1200"/>
              <a:t>85%     2.997776</a:t>
            </a:r>
          </a:p>
          <a:p>
            <a:r>
              <a:rPr sz="1200"/>
              <a:t>90%     3.001990</a:t>
            </a:r>
          </a:p>
          <a:p>
            <a:r>
              <a:rPr sz="1200"/>
              <a:t>95%     3.006564</a:t>
            </a:r>
          </a:p>
          <a:p>
            <a:r>
              <a:rPr sz="1200"/>
              <a:t>99%     3.010188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2.880000</a:t>
            </a:r>
          </a:p>
          <a:p>
            <a:r>
              <a:rPr sz="1200"/>
              <a:t>std     0.087939</a:t>
            </a:r>
          </a:p>
          <a:p>
            <a:r>
              <a:rPr sz="1200"/>
              <a:t>min     2.770000</a:t>
            </a:r>
          </a:p>
          <a:p>
            <a:r>
              <a:rPr sz="1200"/>
              <a:t>25%     2.797500</a:t>
            </a:r>
          </a:p>
          <a:p>
            <a:r>
              <a:rPr sz="1200"/>
              <a:t>50%     2.875000</a:t>
            </a:r>
          </a:p>
          <a:p>
            <a:r>
              <a:rPr sz="1200"/>
              <a:t>75%     2.952500</a:t>
            </a:r>
          </a:p>
          <a:p>
            <a:r>
              <a:rPr sz="1200"/>
              <a:t>80%     2.990000</a:t>
            </a:r>
          </a:p>
          <a:p>
            <a:r>
              <a:rPr sz="1200"/>
              <a:t>85%     2.997500</a:t>
            </a:r>
          </a:p>
          <a:p>
            <a:r>
              <a:rPr sz="1200"/>
              <a:t>90%     3.000000</a:t>
            </a:r>
          </a:p>
          <a:p>
            <a:r>
              <a:rPr sz="1200"/>
              <a:t>95%     3.002500</a:t>
            </a:r>
          </a:p>
          <a:p>
            <a:r>
              <a:rPr sz="1200"/>
              <a:t>99%     3.008500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B</a:t>
            </a:r>
            <a:br/>
            <a:r>
              <a:t>Model: UK</a:t>
            </a:r>
          </a:p>
        </p:txBody>
      </p:sp>
      <p:pic>
        <p:nvPicPr>
          <p:cNvPr id="3" name="Picture 2" descr="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48.082068</a:t>
            </a:r>
          </a:p>
          <a:p>
            <a:r>
              <a:rPr sz="1200"/>
              <a:t>std      1.294236</a:t>
            </a:r>
          </a:p>
          <a:p>
            <a:r>
              <a:rPr sz="1200"/>
              <a:t>min     44.488981</a:t>
            </a:r>
          </a:p>
          <a:p>
            <a:r>
              <a:rPr sz="1200"/>
              <a:t>25%     47.760839</a:t>
            </a:r>
          </a:p>
          <a:p>
            <a:r>
              <a:rPr sz="1200"/>
              <a:t>50%     48.284030</a:t>
            </a:r>
          </a:p>
          <a:p>
            <a:r>
              <a:rPr sz="1200"/>
              <a:t>75%     48.886791</a:t>
            </a:r>
          </a:p>
          <a:p>
            <a:r>
              <a:rPr sz="1200"/>
              <a:t>80%     49.145150</a:t>
            </a:r>
          </a:p>
          <a:p>
            <a:r>
              <a:rPr sz="1200"/>
              <a:t>85%     49.276371</a:t>
            </a:r>
          </a:p>
          <a:p>
            <a:r>
              <a:rPr sz="1200"/>
              <a:t>90%     49.349571</a:t>
            </a:r>
          </a:p>
          <a:p>
            <a:r>
              <a:rPr sz="1200"/>
              <a:t>95%     49.434792</a:t>
            </a:r>
          </a:p>
          <a:p>
            <a:r>
              <a:rPr sz="1200"/>
              <a:t>99%     49.568620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48.081250</a:t>
            </a:r>
          </a:p>
          <a:p>
            <a:r>
              <a:rPr sz="1200"/>
              <a:t>std      1.293645</a:t>
            </a:r>
          </a:p>
          <a:p>
            <a:r>
              <a:rPr sz="1200"/>
              <a:t>min     44.510000</a:t>
            </a:r>
          </a:p>
          <a:p>
            <a:r>
              <a:rPr sz="1200"/>
              <a:t>25%     47.792500</a:t>
            </a:r>
          </a:p>
          <a:p>
            <a:r>
              <a:rPr sz="1200"/>
              <a:t>50%     48.275000</a:t>
            </a:r>
          </a:p>
          <a:p>
            <a:r>
              <a:rPr sz="1200"/>
              <a:t>75%     48.892500</a:t>
            </a:r>
          </a:p>
          <a:p>
            <a:r>
              <a:rPr sz="1200"/>
              <a:t>80%     49.170000</a:t>
            </a:r>
          </a:p>
          <a:p>
            <a:r>
              <a:rPr sz="1200"/>
              <a:t>85%     49.260000</a:t>
            </a:r>
          </a:p>
          <a:p>
            <a:r>
              <a:rPr sz="1200"/>
              <a:t>90%     49.330000</a:t>
            </a:r>
          </a:p>
          <a:p>
            <a:r>
              <a:rPr sz="1200"/>
              <a:t>95%     49.427500</a:t>
            </a:r>
          </a:p>
          <a:p>
            <a:r>
              <a:rPr sz="1200"/>
              <a:t>99%     49.565500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Cu</a:t>
            </a:r>
            <a:br/>
            <a:r>
              <a:t>Model: UK</a:t>
            </a:r>
          </a:p>
        </p:txBody>
      </p:sp>
      <p:pic>
        <p:nvPicPr>
          <p:cNvPr id="3" name="Picture 2" descr="C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C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 8.811688</a:t>
            </a:r>
          </a:p>
          <a:p>
            <a:r>
              <a:rPr sz="1200"/>
              <a:t>std      0.659193</a:t>
            </a:r>
          </a:p>
          <a:p>
            <a:r>
              <a:rPr sz="1200"/>
              <a:t>min      7.703487</a:t>
            </a:r>
          </a:p>
          <a:p>
            <a:r>
              <a:rPr sz="1200"/>
              <a:t>25%      8.435778</a:t>
            </a:r>
          </a:p>
          <a:p>
            <a:r>
              <a:rPr sz="1200"/>
              <a:t>50%      8.601701</a:t>
            </a:r>
          </a:p>
          <a:p>
            <a:r>
              <a:rPr sz="1200"/>
              <a:t>75%      9.250205</a:t>
            </a:r>
          </a:p>
          <a:p>
            <a:r>
              <a:rPr sz="1200"/>
              <a:t>80%      9.285276</a:t>
            </a:r>
          </a:p>
          <a:p>
            <a:r>
              <a:rPr sz="1200"/>
              <a:t>85%      9.313412</a:t>
            </a:r>
          </a:p>
          <a:p>
            <a:r>
              <a:rPr sz="1200"/>
              <a:t>90%      9.636410</a:t>
            </a:r>
          </a:p>
          <a:p>
            <a:r>
              <a:rPr sz="1200"/>
              <a:t>95%     10.021517</a:t>
            </a:r>
          </a:p>
          <a:p>
            <a:r>
              <a:rPr sz="1200"/>
              <a:t>99%     10.193088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 8.808125</a:t>
            </a:r>
          </a:p>
          <a:p>
            <a:r>
              <a:rPr sz="1200"/>
              <a:t>std      0.655990</a:t>
            </a:r>
          </a:p>
          <a:p>
            <a:r>
              <a:rPr sz="1200"/>
              <a:t>min      7.700000</a:t>
            </a:r>
          </a:p>
          <a:p>
            <a:r>
              <a:rPr sz="1200"/>
              <a:t>25%      8.440000</a:t>
            </a:r>
          </a:p>
          <a:p>
            <a:r>
              <a:rPr sz="1200"/>
              <a:t>50%      8.600000</a:t>
            </a:r>
          </a:p>
          <a:p>
            <a:r>
              <a:rPr sz="1200"/>
              <a:t>75%      9.245000</a:t>
            </a:r>
          </a:p>
          <a:p>
            <a:r>
              <a:rPr sz="1200"/>
              <a:t>80%      9.290000</a:t>
            </a:r>
          </a:p>
          <a:p>
            <a:r>
              <a:rPr sz="1200"/>
              <a:t>85%      9.312500</a:t>
            </a:r>
          </a:p>
          <a:p>
            <a:r>
              <a:rPr sz="1200"/>
              <a:t>90%      9.625000</a:t>
            </a:r>
          </a:p>
          <a:p>
            <a:r>
              <a:rPr sz="1200"/>
              <a:t>95%     10.005000</a:t>
            </a:r>
          </a:p>
          <a:p>
            <a:r>
              <a:rPr sz="1200"/>
              <a:t>99%     10.185000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Analysis for column: Fe</a:t>
            </a:r>
            <a:br/>
            <a:r>
              <a:t>Model: UK</a:t>
            </a:r>
          </a:p>
        </p:txBody>
      </p:sp>
      <p:pic>
        <p:nvPicPr>
          <p:cNvPr id="3" name="Picture 2" descr="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4572000" cy="3657600"/>
          </a:xfrm>
          <a:prstGeom prst="rect">
            <a:avLst/>
          </a:prstGeom>
        </p:spPr>
      </p:pic>
      <p:pic>
        <p:nvPicPr>
          <p:cNvPr id="4" name="Picture 3" descr="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41148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Interpolated Statistics:</a:t>
            </a:r>
          </a:p>
          <a:p/>
          <a:p>
            <a:r>
              <a:rPr sz="1200"/>
              <a:t>mean    138.142886</a:t>
            </a:r>
          </a:p>
          <a:p>
            <a:r>
              <a:rPr sz="1200"/>
              <a:t>std      18.846836</a:t>
            </a:r>
          </a:p>
          <a:p>
            <a:r>
              <a:rPr sz="1200"/>
              <a:t>min     112.372882</a:t>
            </a:r>
          </a:p>
          <a:p>
            <a:r>
              <a:rPr sz="1200"/>
              <a:t>25%     125.165661</a:t>
            </a:r>
          </a:p>
          <a:p>
            <a:r>
              <a:rPr sz="1200"/>
              <a:t>50%     129.502270</a:t>
            </a:r>
          </a:p>
          <a:p>
            <a:r>
              <a:rPr sz="1200"/>
              <a:t>75%     147.526613</a:t>
            </a:r>
          </a:p>
          <a:p>
            <a:r>
              <a:rPr sz="1200"/>
              <a:t>80%     150.778197</a:t>
            </a:r>
          </a:p>
          <a:p>
            <a:r>
              <a:rPr sz="1200"/>
              <a:t>85%     160.317897</a:t>
            </a:r>
          </a:p>
          <a:p>
            <a:r>
              <a:rPr sz="1200"/>
              <a:t>90%     164.345411</a:t>
            </a:r>
          </a:p>
          <a:p>
            <a:r>
              <a:rPr sz="1200"/>
              <a:t>95%     168.979435</a:t>
            </a:r>
          </a:p>
          <a:p>
            <a:r>
              <a:rPr sz="1200"/>
              <a:t>99%     178.066820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41148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Original Statistics:</a:t>
            </a:r>
          </a:p>
          <a:p/>
          <a:p>
            <a:r>
              <a:rPr sz="1200"/>
              <a:t>mean    138.076250</a:t>
            </a:r>
          </a:p>
          <a:p>
            <a:r>
              <a:rPr sz="1200"/>
              <a:t>std      19.322976</a:t>
            </a:r>
          </a:p>
          <a:p>
            <a:r>
              <a:rPr sz="1200"/>
              <a:t>min     111.810000</a:t>
            </a:r>
          </a:p>
          <a:p>
            <a:r>
              <a:rPr sz="1200"/>
              <a:t>25%     124.840000</a:t>
            </a:r>
          </a:p>
          <a:p>
            <a:r>
              <a:rPr sz="1200"/>
              <a:t>50%     129.405000</a:t>
            </a:r>
          </a:p>
          <a:p>
            <a:r>
              <a:rPr sz="1200"/>
              <a:t>75%     147.847500</a:t>
            </a:r>
          </a:p>
          <a:p>
            <a:r>
              <a:rPr sz="1200"/>
              <a:t>80%     150.900000</a:t>
            </a:r>
          </a:p>
          <a:p>
            <a:r>
              <a:rPr sz="1200"/>
              <a:t>85%     160.935000</a:t>
            </a:r>
          </a:p>
          <a:p>
            <a:r>
              <a:rPr sz="1200"/>
              <a:t>90%     165.025000</a:t>
            </a:r>
          </a:p>
          <a:p>
            <a:r>
              <a:rPr sz="1200"/>
              <a:t>95%     169.635000</a:t>
            </a:r>
          </a:p>
          <a:p>
            <a:r>
              <a:rPr sz="1200"/>
              <a:t>99%     178.911000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