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N</a:t>
            </a:r>
            <a:br/>
            <a:r>
              <a:t>Model: UK</a:t>
            </a:r>
          </a:p>
        </p:txBody>
      </p:sp>
      <p:pic>
        <p:nvPicPr>
          <p:cNvPr id="3" name="Picture 2" descr="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53.112613</a:t>
            </a:r>
          </a:p>
          <a:p>
            <a:r>
              <a:rPr sz="1200"/>
              <a:t>std      2.658625</a:t>
            </a:r>
          </a:p>
          <a:p>
            <a:r>
              <a:rPr sz="1200"/>
              <a:t>min     41.926501</a:t>
            </a:r>
          </a:p>
          <a:p>
            <a:r>
              <a:rPr sz="1200"/>
              <a:t>25%     52.823061</a:t>
            </a:r>
          </a:p>
          <a:p>
            <a:r>
              <a:rPr sz="1200"/>
              <a:t>50%     53.622727</a:t>
            </a:r>
          </a:p>
          <a:p>
            <a:r>
              <a:rPr sz="1200"/>
              <a:t>75%     54.504446</a:t>
            </a:r>
          </a:p>
          <a:p>
            <a:r>
              <a:rPr sz="1200"/>
              <a:t>80%     54.761206</a:t>
            </a:r>
          </a:p>
          <a:p>
            <a:r>
              <a:rPr sz="1200"/>
              <a:t>85%     55.056080</a:t>
            </a:r>
          </a:p>
          <a:p>
            <a:r>
              <a:rPr sz="1200"/>
              <a:t>90%     55.367352</a:t>
            </a:r>
          </a:p>
          <a:p>
            <a:r>
              <a:rPr sz="1200"/>
              <a:t>95%     55.736435</a:t>
            </a:r>
          </a:p>
          <a:p>
            <a:r>
              <a:rPr sz="1200"/>
              <a:t>99%     56.638052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53.046250</a:t>
            </a:r>
          </a:p>
          <a:p>
            <a:r>
              <a:rPr sz="1200"/>
              <a:t>std      3.237037</a:t>
            </a:r>
          </a:p>
          <a:p>
            <a:r>
              <a:rPr sz="1200"/>
              <a:t>min     42.080000</a:t>
            </a:r>
          </a:p>
          <a:p>
            <a:r>
              <a:rPr sz="1200"/>
              <a:t>25%     52.310000</a:t>
            </a:r>
          </a:p>
          <a:p>
            <a:r>
              <a:rPr sz="1200"/>
              <a:t>50%     53.935000</a:t>
            </a:r>
          </a:p>
          <a:p>
            <a:r>
              <a:rPr sz="1200"/>
              <a:t>75%     54.630000</a:t>
            </a:r>
          </a:p>
          <a:p>
            <a:r>
              <a:rPr sz="1200"/>
              <a:t>80%     55.020000</a:t>
            </a:r>
          </a:p>
          <a:p>
            <a:r>
              <a:rPr sz="1200"/>
              <a:t>85%     55.222500</a:t>
            </a:r>
          </a:p>
          <a:p>
            <a:r>
              <a:rPr sz="1200"/>
              <a:t>90%     55.420000</a:t>
            </a:r>
          </a:p>
          <a:p>
            <a:r>
              <a:rPr sz="1200"/>
              <a:t>95%     55.680000</a:t>
            </a:r>
          </a:p>
          <a:p>
            <a:r>
              <a:rPr sz="1200"/>
              <a:t>99%     55.992000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Mn</a:t>
            </a:r>
            <a:br/>
            <a:r>
              <a:t>Model: UK</a:t>
            </a:r>
          </a:p>
        </p:txBody>
      </p:sp>
      <p:pic>
        <p:nvPicPr>
          <p:cNvPr id="3" name="Picture 2" descr="M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M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74.672564</a:t>
            </a:r>
          </a:p>
          <a:p>
            <a:r>
              <a:rPr sz="1200"/>
              <a:t>std      4.062353</a:t>
            </a:r>
          </a:p>
          <a:p>
            <a:r>
              <a:rPr sz="1200"/>
              <a:t>min     64.342723</a:t>
            </a:r>
          </a:p>
          <a:p>
            <a:r>
              <a:rPr sz="1200"/>
              <a:t>25%     71.730007</a:t>
            </a:r>
          </a:p>
          <a:p>
            <a:r>
              <a:rPr sz="1200"/>
              <a:t>50%     74.563621</a:t>
            </a:r>
          </a:p>
          <a:p>
            <a:r>
              <a:rPr sz="1200"/>
              <a:t>75%     77.122647</a:t>
            </a:r>
          </a:p>
          <a:p>
            <a:r>
              <a:rPr sz="1200"/>
              <a:t>80%     77.823393</a:t>
            </a:r>
          </a:p>
          <a:p>
            <a:r>
              <a:rPr sz="1200"/>
              <a:t>85%     78.663194</a:t>
            </a:r>
          </a:p>
          <a:p>
            <a:r>
              <a:rPr sz="1200"/>
              <a:t>90%     79.859509</a:t>
            </a:r>
          </a:p>
          <a:p>
            <a:r>
              <a:rPr sz="1200"/>
              <a:t>95%     81.647180</a:t>
            </a:r>
          </a:p>
          <a:p>
            <a:r>
              <a:rPr sz="1200"/>
              <a:t>99%     85.960336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74.755625</a:t>
            </a:r>
          </a:p>
          <a:p>
            <a:r>
              <a:rPr sz="1200"/>
              <a:t>std      6.369458</a:t>
            </a:r>
          </a:p>
          <a:p>
            <a:r>
              <a:rPr sz="1200"/>
              <a:t>min     64.130000</a:t>
            </a:r>
          </a:p>
          <a:p>
            <a:r>
              <a:rPr sz="1200"/>
              <a:t>25%     71.222500</a:t>
            </a:r>
          </a:p>
          <a:p>
            <a:r>
              <a:rPr sz="1200"/>
              <a:t>50%     74.305000</a:t>
            </a:r>
          </a:p>
          <a:p>
            <a:r>
              <a:rPr sz="1200"/>
              <a:t>75%     77.847500</a:t>
            </a:r>
          </a:p>
          <a:p>
            <a:r>
              <a:rPr sz="1200"/>
              <a:t>80%     78.860000</a:t>
            </a:r>
          </a:p>
          <a:p>
            <a:r>
              <a:rPr sz="1200"/>
              <a:t>85%     80.607500</a:t>
            </a:r>
          </a:p>
          <a:p>
            <a:r>
              <a:rPr sz="1200"/>
              <a:t>90%     81.415000</a:t>
            </a:r>
          </a:p>
          <a:p>
            <a:r>
              <a:rPr sz="1200"/>
              <a:t>95%     83.920000</a:t>
            </a:r>
          </a:p>
          <a:p>
            <a:r>
              <a:rPr sz="1200"/>
              <a:t>99%     89.392000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Zn</a:t>
            </a:r>
            <a:br/>
            <a:r>
              <a:t>Model: UK</a:t>
            </a:r>
          </a:p>
        </p:txBody>
      </p:sp>
      <p:pic>
        <p:nvPicPr>
          <p:cNvPr id="3" name="Picture 2" descr="Z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Z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31.021047</a:t>
            </a:r>
          </a:p>
          <a:p>
            <a:r>
              <a:rPr sz="1200"/>
              <a:t>std      2.308114</a:t>
            </a:r>
          </a:p>
          <a:p>
            <a:r>
              <a:rPr sz="1200"/>
              <a:t>min     24.709221</a:t>
            </a:r>
          </a:p>
          <a:p>
            <a:r>
              <a:rPr sz="1200"/>
              <a:t>25%     29.226878</a:t>
            </a:r>
          </a:p>
          <a:p>
            <a:r>
              <a:rPr sz="1200"/>
              <a:t>50%     31.624097</a:t>
            </a:r>
          </a:p>
          <a:p>
            <a:r>
              <a:rPr sz="1200"/>
              <a:t>75%     32.931385</a:t>
            </a:r>
          </a:p>
          <a:p>
            <a:r>
              <a:rPr sz="1200"/>
              <a:t>80%     33.185470</a:t>
            </a:r>
          </a:p>
          <a:p>
            <a:r>
              <a:rPr sz="1200"/>
              <a:t>85%     33.473602</a:t>
            </a:r>
          </a:p>
          <a:p>
            <a:r>
              <a:rPr sz="1200"/>
              <a:t>90%     33.789826</a:t>
            </a:r>
          </a:p>
          <a:p>
            <a:r>
              <a:rPr sz="1200"/>
              <a:t>95%     34.182237</a:t>
            </a:r>
          </a:p>
          <a:p>
            <a:r>
              <a:rPr sz="1200"/>
              <a:t>99%     34.776093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31.101875</a:t>
            </a:r>
          </a:p>
          <a:p>
            <a:r>
              <a:rPr sz="1200"/>
              <a:t>std      3.060340</a:t>
            </a:r>
          </a:p>
          <a:p>
            <a:r>
              <a:rPr sz="1200"/>
              <a:t>min     24.620000</a:t>
            </a:r>
          </a:p>
          <a:p>
            <a:r>
              <a:rPr sz="1200"/>
              <a:t>25%     30.190000</a:t>
            </a:r>
          </a:p>
          <a:p>
            <a:r>
              <a:rPr sz="1200"/>
              <a:t>50%     31.670000</a:t>
            </a:r>
          </a:p>
          <a:p>
            <a:r>
              <a:rPr sz="1200"/>
              <a:t>75%     33.480000</a:t>
            </a:r>
          </a:p>
          <a:p>
            <a:r>
              <a:rPr sz="1200"/>
              <a:t>80%     33.630000</a:t>
            </a:r>
          </a:p>
          <a:p>
            <a:r>
              <a:rPr sz="1200"/>
              <a:t>85%     33.847500</a:t>
            </a:r>
          </a:p>
          <a:p>
            <a:r>
              <a:rPr sz="1200"/>
              <a:t>90%     34.180000</a:t>
            </a:r>
          </a:p>
          <a:p>
            <a:r>
              <a:rPr sz="1200"/>
              <a:t>95%     34.675000</a:t>
            </a:r>
          </a:p>
          <a:p>
            <a:r>
              <a:rPr sz="1200"/>
              <a:t>99%     35.239000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Mo</a:t>
            </a:r>
            <a:br/>
            <a:r>
              <a:t>Model: UK</a:t>
            </a:r>
          </a:p>
        </p:txBody>
      </p:sp>
      <p:pic>
        <p:nvPicPr>
          <p:cNvPr id="3" name="Picture 2" descr="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M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2.425670</a:t>
            </a:r>
          </a:p>
          <a:p>
            <a:r>
              <a:rPr sz="1200"/>
              <a:t>std     0.264838</a:t>
            </a:r>
          </a:p>
          <a:p>
            <a:r>
              <a:rPr sz="1200"/>
              <a:t>min     1.040066</a:t>
            </a:r>
          </a:p>
          <a:p>
            <a:r>
              <a:rPr sz="1200"/>
              <a:t>25%     2.282569</a:t>
            </a:r>
          </a:p>
          <a:p>
            <a:r>
              <a:rPr sz="1200"/>
              <a:t>50%     2.418218</a:t>
            </a:r>
          </a:p>
          <a:p>
            <a:r>
              <a:rPr sz="1200"/>
              <a:t>75%     2.562683</a:t>
            </a:r>
          </a:p>
          <a:p>
            <a:r>
              <a:rPr sz="1200"/>
              <a:t>80%     2.605191</a:t>
            </a:r>
          </a:p>
          <a:p>
            <a:r>
              <a:rPr sz="1200"/>
              <a:t>85%     2.657902</a:t>
            </a:r>
          </a:p>
          <a:p>
            <a:r>
              <a:rPr sz="1200"/>
              <a:t>90%     2.726426</a:t>
            </a:r>
          </a:p>
          <a:p>
            <a:r>
              <a:rPr sz="1200"/>
              <a:t>95%     2.850643</a:t>
            </a:r>
          </a:p>
          <a:p>
            <a:r>
              <a:rPr sz="1200"/>
              <a:t>99%     3.157886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2.433125</a:t>
            </a:r>
          </a:p>
          <a:p>
            <a:r>
              <a:rPr sz="1200"/>
              <a:t>std     0.841560</a:t>
            </a:r>
          </a:p>
          <a:p>
            <a:r>
              <a:rPr sz="1200"/>
              <a:t>min     0.940000</a:t>
            </a:r>
          </a:p>
          <a:p>
            <a:r>
              <a:rPr sz="1200"/>
              <a:t>25%     1.992500</a:t>
            </a:r>
          </a:p>
          <a:p>
            <a:r>
              <a:rPr sz="1200"/>
              <a:t>50%     2.360000</a:t>
            </a:r>
          </a:p>
          <a:p>
            <a:r>
              <a:rPr sz="1200"/>
              <a:t>75%     3.082500</a:t>
            </a:r>
          </a:p>
          <a:p>
            <a:r>
              <a:rPr sz="1200"/>
              <a:t>80%     3.120000</a:t>
            </a:r>
          </a:p>
          <a:p>
            <a:r>
              <a:rPr sz="1200"/>
              <a:t>85%     3.315000</a:t>
            </a:r>
          </a:p>
          <a:p>
            <a:r>
              <a:rPr sz="1200"/>
              <a:t>90%     3.395000</a:t>
            </a:r>
          </a:p>
          <a:p>
            <a:r>
              <a:rPr sz="1200"/>
              <a:t>95%     3.557500</a:t>
            </a:r>
          </a:p>
          <a:p>
            <a:r>
              <a:rPr sz="1200"/>
              <a:t>99%     3.911500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Ni</a:t>
            </a:r>
            <a:br/>
            <a:r>
              <a:t>Model: UK</a:t>
            </a:r>
          </a:p>
        </p:txBody>
      </p:sp>
      <p:pic>
        <p:nvPicPr>
          <p:cNvPr id="3" name="Picture 2" descr="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0.783864</a:t>
            </a:r>
          </a:p>
          <a:p>
            <a:r>
              <a:rPr sz="1200"/>
              <a:t>std     0.081337</a:t>
            </a:r>
          </a:p>
          <a:p>
            <a:r>
              <a:rPr sz="1200"/>
              <a:t>min     0.591120</a:t>
            </a:r>
          </a:p>
          <a:p>
            <a:r>
              <a:rPr sz="1200"/>
              <a:t>25%     0.721637</a:t>
            </a:r>
          </a:p>
          <a:p>
            <a:r>
              <a:rPr sz="1200"/>
              <a:t>50%     0.780477</a:t>
            </a:r>
          </a:p>
          <a:p>
            <a:r>
              <a:rPr sz="1200"/>
              <a:t>75%     0.844005</a:t>
            </a:r>
          </a:p>
          <a:p>
            <a:r>
              <a:rPr sz="1200"/>
              <a:t>80%     0.858610</a:t>
            </a:r>
          </a:p>
          <a:p>
            <a:r>
              <a:rPr sz="1200"/>
              <a:t>85%     0.873889</a:t>
            </a:r>
          </a:p>
          <a:p>
            <a:r>
              <a:rPr sz="1200"/>
              <a:t>90%     0.890874</a:t>
            </a:r>
          </a:p>
          <a:p>
            <a:r>
              <a:rPr sz="1200"/>
              <a:t>95%     0.921913</a:t>
            </a:r>
          </a:p>
          <a:p>
            <a:r>
              <a:rPr sz="1200"/>
              <a:t>99%     0.964738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0.785000</a:t>
            </a:r>
          </a:p>
          <a:p>
            <a:r>
              <a:rPr sz="1200"/>
              <a:t>std     0.107827</a:t>
            </a:r>
          </a:p>
          <a:p>
            <a:r>
              <a:rPr sz="1200"/>
              <a:t>min     0.610000</a:t>
            </a:r>
          </a:p>
          <a:p>
            <a:r>
              <a:rPr sz="1200"/>
              <a:t>25%     0.690000</a:t>
            </a:r>
          </a:p>
          <a:p>
            <a:r>
              <a:rPr sz="1200"/>
              <a:t>50%     0.760000</a:t>
            </a:r>
          </a:p>
          <a:p>
            <a:r>
              <a:rPr sz="1200"/>
              <a:t>75%     0.862500</a:t>
            </a:r>
          </a:p>
          <a:p>
            <a:r>
              <a:rPr sz="1200"/>
              <a:t>80%     0.870000</a:t>
            </a:r>
          </a:p>
          <a:p>
            <a:r>
              <a:rPr sz="1200"/>
              <a:t>85%     0.892500</a:t>
            </a:r>
          </a:p>
          <a:p>
            <a:r>
              <a:rPr sz="1200"/>
              <a:t>90%     0.925000</a:t>
            </a:r>
          </a:p>
          <a:p>
            <a:r>
              <a:rPr sz="1200"/>
              <a:t>95%     0.957500</a:t>
            </a:r>
          </a:p>
          <a:p>
            <a:r>
              <a:rPr sz="1200"/>
              <a:t>99%     0.975500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Al</a:t>
            </a:r>
            <a:br/>
            <a:r>
              <a:t>Model: UK</a:t>
            </a:r>
          </a:p>
        </p:txBody>
      </p:sp>
      <p:pic>
        <p:nvPicPr>
          <p:cNvPr id="3" name="Picture 2" descr="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164.679976</a:t>
            </a:r>
          </a:p>
          <a:p>
            <a:r>
              <a:rPr sz="1200"/>
              <a:t>std      19.431766</a:t>
            </a:r>
          </a:p>
          <a:p>
            <a:r>
              <a:rPr sz="1200"/>
              <a:t>min     135.879853</a:t>
            </a:r>
          </a:p>
          <a:p>
            <a:r>
              <a:rPr sz="1200"/>
              <a:t>25%     148.085186</a:t>
            </a:r>
          </a:p>
          <a:p>
            <a:r>
              <a:rPr sz="1200"/>
              <a:t>50%     162.274029</a:t>
            </a:r>
          </a:p>
          <a:p>
            <a:r>
              <a:rPr sz="1200"/>
              <a:t>75%     175.588097</a:t>
            </a:r>
          </a:p>
          <a:p>
            <a:r>
              <a:rPr sz="1200"/>
              <a:t>80%     179.623559</a:t>
            </a:r>
          </a:p>
          <a:p>
            <a:r>
              <a:rPr sz="1200"/>
              <a:t>85%     187.458008</a:t>
            </a:r>
          </a:p>
          <a:p>
            <a:r>
              <a:rPr sz="1200"/>
              <a:t>90%     194.174817</a:t>
            </a:r>
          </a:p>
          <a:p>
            <a:r>
              <a:rPr sz="1200"/>
              <a:t>95%     205.882902</a:t>
            </a:r>
          </a:p>
          <a:p>
            <a:r>
              <a:rPr sz="1200"/>
              <a:t>99%     212.487866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160.640000</a:t>
            </a:r>
          </a:p>
          <a:p>
            <a:r>
              <a:rPr sz="1200"/>
              <a:t>std      22.018858</a:t>
            </a:r>
          </a:p>
          <a:p>
            <a:r>
              <a:rPr sz="1200"/>
              <a:t>min     133.940000</a:t>
            </a:r>
          </a:p>
          <a:p>
            <a:r>
              <a:rPr sz="1200"/>
              <a:t>25%     146.995000</a:t>
            </a:r>
          </a:p>
          <a:p>
            <a:r>
              <a:rPr sz="1200"/>
              <a:t>50%     154.975000</a:t>
            </a:r>
          </a:p>
          <a:p>
            <a:r>
              <a:rPr sz="1200"/>
              <a:t>75%     172.085000</a:t>
            </a:r>
          </a:p>
          <a:p>
            <a:r>
              <a:rPr sz="1200"/>
              <a:t>80%     172.100000</a:t>
            </a:r>
          </a:p>
          <a:p>
            <a:r>
              <a:rPr sz="1200"/>
              <a:t>85%     181.242500</a:t>
            </a:r>
          </a:p>
          <a:p>
            <a:r>
              <a:rPr sz="1200"/>
              <a:t>90%     190.140000</a:t>
            </a:r>
          </a:p>
          <a:p>
            <a:r>
              <a:rPr sz="1200"/>
              <a:t>95%     200.320000</a:t>
            </a:r>
          </a:p>
          <a:p>
            <a:r>
              <a:rPr sz="1200"/>
              <a:t>99%     210.712000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Se</a:t>
            </a:r>
            <a:br/>
            <a:r>
              <a:t>Model: UK</a:t>
            </a:r>
          </a:p>
        </p:txBody>
      </p:sp>
      <p:pic>
        <p:nvPicPr>
          <p:cNvPr id="3" name="Picture 2" descr="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2.365361</a:t>
            </a:r>
          </a:p>
          <a:p>
            <a:r>
              <a:rPr sz="1200"/>
              <a:t>std     0.686188</a:t>
            </a:r>
          </a:p>
          <a:p>
            <a:r>
              <a:rPr sz="1200"/>
              <a:t>min     0.883680</a:t>
            </a:r>
          </a:p>
          <a:p>
            <a:r>
              <a:rPr sz="1200"/>
              <a:t>25%     1.817664</a:t>
            </a:r>
          </a:p>
          <a:p>
            <a:r>
              <a:rPr sz="1200"/>
              <a:t>50%     2.390436</a:t>
            </a:r>
          </a:p>
          <a:p>
            <a:r>
              <a:rPr sz="1200"/>
              <a:t>75%     2.934398</a:t>
            </a:r>
          </a:p>
          <a:p>
            <a:r>
              <a:rPr sz="1200"/>
              <a:t>80%     3.030544</a:t>
            </a:r>
          </a:p>
          <a:p>
            <a:r>
              <a:rPr sz="1200"/>
              <a:t>85%     3.114159</a:t>
            </a:r>
          </a:p>
          <a:p>
            <a:r>
              <a:rPr sz="1200"/>
              <a:t>90%     3.207136</a:t>
            </a:r>
          </a:p>
          <a:p>
            <a:r>
              <a:rPr sz="1200"/>
              <a:t>95%     3.377752</a:t>
            </a:r>
          </a:p>
          <a:p>
            <a:r>
              <a:rPr sz="1200"/>
              <a:t>99%     3.834421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2.381250</a:t>
            </a:r>
          </a:p>
          <a:p>
            <a:r>
              <a:rPr sz="1200"/>
              <a:t>std     0.930984</a:t>
            </a:r>
          </a:p>
          <a:p>
            <a:r>
              <a:rPr sz="1200"/>
              <a:t>min     0.930000</a:t>
            </a:r>
          </a:p>
          <a:p>
            <a:r>
              <a:rPr sz="1200"/>
              <a:t>25%     1.560000</a:t>
            </a:r>
          </a:p>
          <a:p>
            <a:r>
              <a:rPr sz="1200"/>
              <a:t>50%     2.465000</a:t>
            </a:r>
          </a:p>
          <a:p>
            <a:r>
              <a:rPr sz="1200"/>
              <a:t>75%     3.187500</a:t>
            </a:r>
          </a:p>
          <a:p>
            <a:r>
              <a:rPr sz="1200"/>
              <a:t>80%     3.210000</a:t>
            </a:r>
          </a:p>
          <a:p>
            <a:r>
              <a:rPr sz="1200"/>
              <a:t>85%     3.210000</a:t>
            </a:r>
          </a:p>
          <a:p>
            <a:r>
              <a:rPr sz="1200"/>
              <a:t>90%     3.260000</a:t>
            </a:r>
          </a:p>
          <a:p>
            <a:r>
              <a:rPr sz="1200"/>
              <a:t>95%     3.475000</a:t>
            </a:r>
          </a:p>
          <a:p>
            <a:r>
              <a:rPr sz="1200"/>
              <a:t>99%     3.871000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Si</a:t>
            </a:r>
            <a:br/>
            <a:r>
              <a:t>Model: UK</a:t>
            </a:r>
          </a:p>
        </p:txBody>
      </p:sp>
      <p:pic>
        <p:nvPicPr>
          <p:cNvPr id="3" name="Picture 2" descr="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S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 953.594723</a:t>
            </a:r>
          </a:p>
          <a:p>
            <a:r>
              <a:rPr sz="1200"/>
              <a:t>std       67.048769</a:t>
            </a:r>
          </a:p>
          <a:p>
            <a:r>
              <a:rPr sz="1200"/>
              <a:t>min      783.079702</a:t>
            </a:r>
          </a:p>
          <a:p>
            <a:r>
              <a:rPr sz="1200"/>
              <a:t>25%      915.995978</a:t>
            </a:r>
          </a:p>
          <a:p>
            <a:r>
              <a:rPr sz="1200"/>
              <a:t>50%      975.702797</a:t>
            </a:r>
          </a:p>
          <a:p>
            <a:r>
              <a:rPr sz="1200"/>
              <a:t>75%      997.760642</a:t>
            </a:r>
          </a:p>
          <a:p>
            <a:r>
              <a:rPr sz="1200"/>
              <a:t>80%     1003.708314</a:t>
            </a:r>
          </a:p>
          <a:p>
            <a:r>
              <a:rPr sz="1200"/>
              <a:t>85%     1010.230389</a:t>
            </a:r>
          </a:p>
          <a:p>
            <a:r>
              <a:rPr sz="1200"/>
              <a:t>90%     1016.150337</a:t>
            </a:r>
          </a:p>
          <a:p>
            <a:r>
              <a:rPr sz="1200"/>
              <a:t>95%     1031.380116</a:t>
            </a:r>
          </a:p>
          <a:p>
            <a:r>
              <a:rPr sz="1200"/>
              <a:t>99%     1093.463727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 952.745000</a:t>
            </a:r>
          </a:p>
          <a:p>
            <a:r>
              <a:rPr sz="1200"/>
              <a:t>std       85.121909</a:t>
            </a:r>
          </a:p>
          <a:p>
            <a:r>
              <a:rPr sz="1200"/>
              <a:t>min      782.200000</a:t>
            </a:r>
          </a:p>
          <a:p>
            <a:r>
              <a:rPr sz="1200"/>
              <a:t>25%      902.530000</a:t>
            </a:r>
          </a:p>
          <a:p>
            <a:r>
              <a:rPr sz="1200"/>
              <a:t>50%      958.715000</a:t>
            </a:r>
          </a:p>
          <a:p>
            <a:r>
              <a:rPr sz="1200"/>
              <a:t>75%     1000.405000</a:t>
            </a:r>
          </a:p>
          <a:p>
            <a:r>
              <a:rPr sz="1200"/>
              <a:t>80%     1016.050000</a:t>
            </a:r>
          </a:p>
          <a:p>
            <a:r>
              <a:rPr sz="1200"/>
              <a:t>85%     1019.320000</a:t>
            </a:r>
          </a:p>
          <a:p>
            <a:r>
              <a:rPr sz="1200"/>
              <a:t>90%     1020.850000</a:t>
            </a:r>
          </a:p>
          <a:p>
            <a:r>
              <a:rPr sz="1200"/>
              <a:t>95%     1052.937500</a:t>
            </a:r>
          </a:p>
          <a:p>
            <a:r>
              <a:rPr sz="1200"/>
              <a:t>99%     1128.891500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Na</a:t>
            </a:r>
            <a:br/>
            <a:r>
              <a:t>Model: UK</a:t>
            </a:r>
          </a:p>
        </p:txBody>
      </p:sp>
      <p:pic>
        <p:nvPicPr>
          <p:cNvPr id="3" name="Picture 2" descr="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31.105164</a:t>
            </a:r>
          </a:p>
          <a:p>
            <a:r>
              <a:rPr sz="1200"/>
              <a:t>std      5.020102</a:t>
            </a:r>
          </a:p>
          <a:p>
            <a:r>
              <a:rPr sz="1200"/>
              <a:t>min     22.711871</a:t>
            </a:r>
          </a:p>
          <a:p>
            <a:r>
              <a:rPr sz="1200"/>
              <a:t>25%     26.914337</a:t>
            </a:r>
          </a:p>
          <a:p>
            <a:r>
              <a:rPr sz="1200"/>
              <a:t>50%     29.877016</a:t>
            </a:r>
          </a:p>
          <a:p>
            <a:r>
              <a:rPr sz="1200"/>
              <a:t>75%     34.288176</a:t>
            </a:r>
          </a:p>
          <a:p>
            <a:r>
              <a:rPr sz="1200"/>
              <a:t>80%     35.319634</a:t>
            </a:r>
          </a:p>
          <a:p>
            <a:r>
              <a:rPr sz="1200"/>
              <a:t>85%     36.522429</a:t>
            </a:r>
          </a:p>
          <a:p>
            <a:r>
              <a:rPr sz="1200"/>
              <a:t>90%     38.351469</a:t>
            </a:r>
          </a:p>
          <a:p>
            <a:r>
              <a:rPr sz="1200"/>
              <a:t>95%     41.182836</a:t>
            </a:r>
          </a:p>
          <a:p>
            <a:r>
              <a:rPr sz="1200"/>
              <a:t>99%     45.020557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31.143125</a:t>
            </a:r>
          </a:p>
          <a:p>
            <a:r>
              <a:rPr sz="1200"/>
              <a:t>std      7.646432</a:t>
            </a:r>
          </a:p>
          <a:p>
            <a:r>
              <a:rPr sz="1200"/>
              <a:t>min     22.520000</a:t>
            </a:r>
          </a:p>
          <a:p>
            <a:r>
              <a:rPr sz="1200"/>
              <a:t>25%     25.297500</a:t>
            </a:r>
          </a:p>
          <a:p>
            <a:r>
              <a:rPr sz="1200"/>
              <a:t>50%     27.545000</a:t>
            </a:r>
          </a:p>
          <a:p>
            <a:r>
              <a:rPr sz="1200"/>
              <a:t>75%     35.752500</a:t>
            </a:r>
          </a:p>
          <a:p>
            <a:r>
              <a:rPr sz="1200"/>
              <a:t>80%     37.560000</a:t>
            </a:r>
          </a:p>
          <a:p>
            <a:r>
              <a:rPr sz="1200"/>
              <a:t>85%     39.195000</a:t>
            </a:r>
          </a:p>
          <a:p>
            <a:r>
              <a:rPr sz="1200"/>
              <a:t>90%     40.490000</a:t>
            </a:r>
          </a:p>
          <a:p>
            <a:r>
              <a:rPr sz="1200"/>
              <a:t>95%     43.275000</a:t>
            </a:r>
          </a:p>
          <a:p>
            <a:r>
              <a:rPr sz="1200"/>
              <a:t>99%     48.159000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Va</a:t>
            </a:r>
            <a:br/>
            <a:r>
              <a:t>Model: UK</a:t>
            </a:r>
          </a:p>
        </p:txBody>
      </p:sp>
      <p:pic>
        <p:nvPicPr>
          <p:cNvPr id="3" name="Picture 2" descr="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V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0.555251</a:t>
            </a:r>
          </a:p>
          <a:p>
            <a:r>
              <a:rPr sz="1200"/>
              <a:t>std     0.066928</a:t>
            </a:r>
          </a:p>
          <a:p>
            <a:r>
              <a:rPr sz="1200"/>
              <a:t>min     0.396340</a:t>
            </a:r>
          </a:p>
          <a:p>
            <a:r>
              <a:rPr sz="1200"/>
              <a:t>25%     0.513563</a:t>
            </a:r>
          </a:p>
          <a:p>
            <a:r>
              <a:rPr sz="1200"/>
              <a:t>50%     0.542183</a:t>
            </a:r>
          </a:p>
          <a:p>
            <a:r>
              <a:rPr sz="1200"/>
              <a:t>75%     0.600833</a:t>
            </a:r>
          </a:p>
          <a:p>
            <a:r>
              <a:rPr sz="1200"/>
              <a:t>80%     0.609713</a:t>
            </a:r>
          </a:p>
          <a:p>
            <a:r>
              <a:rPr sz="1200"/>
              <a:t>85%     0.621251</a:t>
            </a:r>
          </a:p>
          <a:p>
            <a:r>
              <a:rPr sz="1200"/>
              <a:t>90%     0.645010</a:t>
            </a:r>
          </a:p>
          <a:p>
            <a:r>
              <a:rPr sz="1200"/>
              <a:t>95%     0.677898</a:t>
            </a:r>
          </a:p>
          <a:p>
            <a:r>
              <a:rPr sz="1200"/>
              <a:t>99%     0.729142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0.552500</a:t>
            </a:r>
          </a:p>
          <a:p>
            <a:r>
              <a:rPr sz="1200"/>
              <a:t>std     0.087674</a:t>
            </a:r>
          </a:p>
          <a:p>
            <a:r>
              <a:rPr sz="1200"/>
              <a:t>min     0.410000</a:t>
            </a:r>
          </a:p>
          <a:p>
            <a:r>
              <a:rPr sz="1200"/>
              <a:t>25%     0.507500</a:t>
            </a:r>
          </a:p>
          <a:p>
            <a:r>
              <a:rPr sz="1200"/>
              <a:t>50%     0.535000</a:t>
            </a:r>
          </a:p>
          <a:p>
            <a:r>
              <a:rPr sz="1200"/>
              <a:t>75%     0.602500</a:t>
            </a:r>
          </a:p>
          <a:p>
            <a:r>
              <a:rPr sz="1200"/>
              <a:t>80%     0.610000</a:t>
            </a:r>
          </a:p>
          <a:p>
            <a:r>
              <a:rPr sz="1200"/>
              <a:t>85%     0.610000</a:t>
            </a:r>
          </a:p>
          <a:p>
            <a:r>
              <a:rPr sz="1200"/>
              <a:t>90%     0.650000</a:t>
            </a:r>
          </a:p>
          <a:p>
            <a:r>
              <a:rPr sz="1200"/>
              <a:t>95%     0.702500</a:t>
            </a:r>
          </a:p>
          <a:p>
            <a:r>
              <a:rPr sz="1200"/>
              <a:t>99%     0.732500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DRIS_N</a:t>
            </a:r>
            <a:br/>
            <a:r>
              <a:t>Model: UK</a:t>
            </a:r>
          </a:p>
        </p:txBody>
      </p:sp>
      <p:pic>
        <p:nvPicPr>
          <p:cNvPr id="3" name="Picture 2" descr="DRIS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-0.319659</a:t>
            </a:r>
          </a:p>
          <a:p>
            <a:r>
              <a:rPr sz="1200"/>
              <a:t>std     0.153791</a:t>
            </a:r>
          </a:p>
          <a:p>
            <a:r>
              <a:rPr sz="1200"/>
              <a:t>min    -0.995586</a:t>
            </a:r>
          </a:p>
          <a:p>
            <a:r>
              <a:rPr sz="1200"/>
              <a:t>25%    -0.337881</a:t>
            </a:r>
          </a:p>
          <a:p>
            <a:r>
              <a:rPr sz="1200"/>
              <a:t>50%    -0.282534</a:t>
            </a:r>
          </a:p>
          <a:p>
            <a:r>
              <a:rPr sz="1200"/>
              <a:t>75%    -0.227685</a:t>
            </a:r>
          </a:p>
          <a:p>
            <a:r>
              <a:rPr sz="1200"/>
              <a:t>80%    -0.213702</a:t>
            </a:r>
          </a:p>
          <a:p>
            <a:r>
              <a:rPr sz="1200"/>
              <a:t>85%    -0.198127</a:t>
            </a:r>
          </a:p>
          <a:p>
            <a:r>
              <a:rPr sz="1200"/>
              <a:t>90%    -0.184430</a:t>
            </a:r>
          </a:p>
          <a:p>
            <a:r>
              <a:rPr sz="1200"/>
              <a:t>95%    -0.170615</a:t>
            </a:r>
          </a:p>
          <a:p>
            <a:r>
              <a:rPr sz="1200"/>
              <a:t>99%    -0.154315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-0.318750</a:t>
            </a:r>
          </a:p>
          <a:p>
            <a:r>
              <a:rPr sz="1200"/>
              <a:t>std     0.216144</a:t>
            </a:r>
          </a:p>
          <a:p>
            <a:r>
              <a:rPr sz="1200"/>
              <a:t>min    -1.010000</a:t>
            </a:r>
          </a:p>
          <a:p>
            <a:r>
              <a:rPr sz="1200"/>
              <a:t>25%    -0.377500</a:t>
            </a:r>
          </a:p>
          <a:p>
            <a:r>
              <a:rPr sz="1200"/>
              <a:t>50%    -0.255000</a:t>
            </a:r>
          </a:p>
          <a:p>
            <a:r>
              <a:rPr sz="1200"/>
              <a:t>75%    -0.187500</a:t>
            </a:r>
          </a:p>
          <a:p>
            <a:r>
              <a:rPr sz="1200"/>
              <a:t>80%    -0.180000</a:t>
            </a:r>
          </a:p>
          <a:p>
            <a:r>
              <a:rPr sz="1200"/>
              <a:t>85%    -0.172500</a:t>
            </a:r>
          </a:p>
          <a:p>
            <a:r>
              <a:rPr sz="1200"/>
              <a:t>90%    -0.155000</a:t>
            </a:r>
          </a:p>
          <a:p>
            <a:r>
              <a:rPr sz="1200"/>
              <a:t>95%    -0.140000</a:t>
            </a:r>
          </a:p>
          <a:p>
            <a:r>
              <a:rPr sz="1200"/>
              <a:t>99%    -0.140000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P</a:t>
            </a:r>
            <a:br/>
            <a:r>
              <a:t>Model: UK</a:t>
            </a:r>
          </a:p>
        </p:txBody>
      </p:sp>
      <p:pic>
        <p:nvPicPr>
          <p:cNvPr id="3" name="Picture 2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4.038377</a:t>
            </a:r>
          </a:p>
          <a:p>
            <a:r>
              <a:rPr sz="1200"/>
              <a:t>std     0.174418</a:t>
            </a:r>
          </a:p>
          <a:p>
            <a:r>
              <a:rPr sz="1200"/>
              <a:t>min     3.626188</a:t>
            </a:r>
          </a:p>
          <a:p>
            <a:r>
              <a:rPr sz="1200"/>
              <a:t>25%     3.905839</a:t>
            </a:r>
          </a:p>
          <a:p>
            <a:r>
              <a:rPr sz="1200"/>
              <a:t>50%     3.999504</a:t>
            </a:r>
          </a:p>
          <a:p>
            <a:r>
              <a:rPr sz="1200"/>
              <a:t>75%     4.158503</a:t>
            </a:r>
          </a:p>
          <a:p>
            <a:r>
              <a:rPr sz="1200"/>
              <a:t>80%     4.201330</a:t>
            </a:r>
          </a:p>
          <a:p>
            <a:r>
              <a:rPr sz="1200"/>
              <a:t>85%     4.255393</a:t>
            </a:r>
          </a:p>
          <a:p>
            <a:r>
              <a:rPr sz="1200"/>
              <a:t>90%     4.308014</a:t>
            </a:r>
          </a:p>
          <a:p>
            <a:r>
              <a:rPr sz="1200"/>
              <a:t>95%     4.365017</a:t>
            </a:r>
          </a:p>
          <a:p>
            <a:r>
              <a:rPr sz="1200"/>
              <a:t>99%     4.438529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4.04875</a:t>
            </a:r>
          </a:p>
          <a:p>
            <a:r>
              <a:rPr sz="1200"/>
              <a:t>std     0.25009</a:t>
            </a:r>
          </a:p>
          <a:p>
            <a:r>
              <a:rPr sz="1200"/>
              <a:t>min     3.62000</a:t>
            </a:r>
          </a:p>
          <a:p>
            <a:r>
              <a:rPr sz="1200"/>
              <a:t>25%     3.89250</a:t>
            </a:r>
          </a:p>
          <a:p>
            <a:r>
              <a:rPr sz="1200"/>
              <a:t>50%     4.03000</a:t>
            </a:r>
          </a:p>
          <a:p>
            <a:r>
              <a:rPr sz="1200"/>
              <a:t>75%     4.13500</a:t>
            </a:r>
          </a:p>
          <a:p>
            <a:r>
              <a:rPr sz="1200"/>
              <a:t>80%     4.15000</a:t>
            </a:r>
          </a:p>
          <a:p>
            <a:r>
              <a:rPr sz="1200"/>
              <a:t>85%     4.30750</a:t>
            </a:r>
          </a:p>
          <a:p>
            <a:r>
              <a:rPr sz="1200"/>
              <a:t>90%     4.42500</a:t>
            </a:r>
          </a:p>
          <a:p>
            <a:r>
              <a:rPr sz="1200"/>
              <a:t>95%     4.50000</a:t>
            </a:r>
          </a:p>
          <a:p>
            <a:r>
              <a:rPr sz="1200"/>
              <a:t>99%     4.52400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DRIS_P</a:t>
            </a:r>
            <a:br/>
            <a:r>
              <a:t>Model: UK</a:t>
            </a:r>
          </a:p>
        </p:txBody>
      </p:sp>
      <p:pic>
        <p:nvPicPr>
          <p:cNvPr id="3" name="Picture 2" descr="DRIS_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0.366674</a:t>
            </a:r>
          </a:p>
          <a:p>
            <a:r>
              <a:rPr sz="1200"/>
              <a:t>std     0.107830</a:t>
            </a:r>
          </a:p>
          <a:p>
            <a:r>
              <a:rPr sz="1200"/>
              <a:t>min    -0.032886</a:t>
            </a:r>
          </a:p>
          <a:p>
            <a:r>
              <a:rPr sz="1200"/>
              <a:t>25%     0.303925</a:t>
            </a:r>
          </a:p>
          <a:p>
            <a:r>
              <a:rPr sz="1200"/>
              <a:t>50%     0.365470</a:t>
            </a:r>
          </a:p>
          <a:p>
            <a:r>
              <a:rPr sz="1200"/>
              <a:t>75%     0.430285</a:t>
            </a:r>
          </a:p>
          <a:p>
            <a:r>
              <a:rPr sz="1200"/>
              <a:t>80%     0.449893</a:t>
            </a:r>
          </a:p>
          <a:p>
            <a:r>
              <a:rPr sz="1200"/>
              <a:t>85%     0.476545</a:t>
            </a:r>
          </a:p>
          <a:p>
            <a:r>
              <a:rPr sz="1200"/>
              <a:t>90%     0.511224</a:t>
            </a:r>
          </a:p>
          <a:p>
            <a:r>
              <a:rPr sz="1200"/>
              <a:t>95%     0.555761</a:t>
            </a:r>
          </a:p>
          <a:p>
            <a:r>
              <a:rPr sz="1200"/>
              <a:t>99%     0.601296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0.371875</a:t>
            </a:r>
          </a:p>
          <a:p>
            <a:r>
              <a:rPr sz="1200"/>
              <a:t>std     0.208877</a:t>
            </a:r>
          </a:p>
          <a:p>
            <a:r>
              <a:rPr sz="1200"/>
              <a:t>min    -0.070000</a:t>
            </a:r>
          </a:p>
          <a:p>
            <a:r>
              <a:rPr sz="1200"/>
              <a:t>25%     0.270000</a:t>
            </a:r>
          </a:p>
          <a:p>
            <a:r>
              <a:rPr sz="1200"/>
              <a:t>50%     0.365000</a:t>
            </a:r>
          </a:p>
          <a:p>
            <a:r>
              <a:rPr sz="1200"/>
              <a:t>75%     0.490000</a:t>
            </a:r>
          </a:p>
          <a:p>
            <a:r>
              <a:rPr sz="1200"/>
              <a:t>80%     0.490000</a:t>
            </a:r>
          </a:p>
          <a:p>
            <a:r>
              <a:rPr sz="1200"/>
              <a:t>85%     0.610000</a:t>
            </a:r>
          </a:p>
          <a:p>
            <a:r>
              <a:rPr sz="1200"/>
              <a:t>90%     0.650000</a:t>
            </a:r>
          </a:p>
          <a:p>
            <a:r>
              <a:rPr sz="1200"/>
              <a:t>95%     0.655000</a:t>
            </a:r>
          </a:p>
          <a:p>
            <a:r>
              <a:rPr sz="1200"/>
              <a:t>99%     0.667000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DRIS_K</a:t>
            </a:r>
            <a:br/>
            <a:r>
              <a:t>Model: UK</a:t>
            </a:r>
          </a:p>
        </p:txBody>
      </p:sp>
      <p:pic>
        <p:nvPicPr>
          <p:cNvPr id="3" name="Picture 2" descr="DRIS_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0.233880</a:t>
            </a:r>
          </a:p>
          <a:p>
            <a:r>
              <a:rPr sz="1200"/>
              <a:t>std     0.246077</a:t>
            </a:r>
          </a:p>
          <a:p>
            <a:r>
              <a:rPr sz="1200"/>
              <a:t>min    -0.316816</a:t>
            </a:r>
          </a:p>
          <a:p>
            <a:r>
              <a:rPr sz="1200"/>
              <a:t>25%     0.063774</a:t>
            </a:r>
          </a:p>
          <a:p>
            <a:r>
              <a:rPr sz="1200"/>
              <a:t>50%     0.266684</a:t>
            </a:r>
          </a:p>
          <a:p>
            <a:r>
              <a:rPr sz="1200"/>
              <a:t>75%     0.416829</a:t>
            </a:r>
          </a:p>
          <a:p>
            <a:r>
              <a:rPr sz="1200"/>
              <a:t>80%     0.446938</a:t>
            </a:r>
          </a:p>
          <a:p>
            <a:r>
              <a:rPr sz="1200"/>
              <a:t>85%     0.472435</a:t>
            </a:r>
          </a:p>
          <a:p>
            <a:r>
              <a:rPr sz="1200"/>
              <a:t>90%     0.532349</a:t>
            </a:r>
          </a:p>
          <a:p>
            <a:r>
              <a:rPr sz="1200"/>
              <a:t>95%     0.620746</a:t>
            </a:r>
          </a:p>
          <a:p>
            <a:r>
              <a:rPr sz="1200"/>
              <a:t>99%     0.692387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0.256875</a:t>
            </a:r>
          </a:p>
          <a:p>
            <a:r>
              <a:rPr sz="1200"/>
              <a:t>std     0.314510</a:t>
            </a:r>
          </a:p>
          <a:p>
            <a:r>
              <a:rPr sz="1200"/>
              <a:t>min    -0.320000</a:t>
            </a:r>
          </a:p>
          <a:p>
            <a:r>
              <a:rPr sz="1200"/>
              <a:t>25%     0.055000</a:t>
            </a:r>
          </a:p>
          <a:p>
            <a:r>
              <a:rPr sz="1200"/>
              <a:t>50%     0.330000</a:t>
            </a:r>
          </a:p>
          <a:p>
            <a:r>
              <a:rPr sz="1200"/>
              <a:t>75%     0.482500</a:t>
            </a:r>
          </a:p>
          <a:p>
            <a:r>
              <a:rPr sz="1200"/>
              <a:t>80%     0.490000</a:t>
            </a:r>
          </a:p>
          <a:p>
            <a:r>
              <a:rPr sz="1200"/>
              <a:t>85%     0.490000</a:t>
            </a:r>
          </a:p>
          <a:p>
            <a:r>
              <a:rPr sz="1200"/>
              <a:t>90%     0.560000</a:t>
            </a:r>
          </a:p>
          <a:p>
            <a:r>
              <a:rPr sz="1200"/>
              <a:t>95%     0.665000</a:t>
            </a:r>
          </a:p>
          <a:p>
            <a:r>
              <a:rPr sz="1200"/>
              <a:t>99%     0.749000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DRIS_Ca</a:t>
            </a:r>
            <a:br/>
            <a:r>
              <a:t>Model: UK</a:t>
            </a:r>
          </a:p>
        </p:txBody>
      </p:sp>
      <p:pic>
        <p:nvPicPr>
          <p:cNvPr id="3" name="Picture 2" descr="DRIS_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0.343088</a:t>
            </a:r>
          </a:p>
          <a:p>
            <a:r>
              <a:rPr sz="1200"/>
              <a:t>std     0.163648</a:t>
            </a:r>
          </a:p>
          <a:p>
            <a:r>
              <a:rPr sz="1200"/>
              <a:t>min    -0.085437</a:t>
            </a:r>
          </a:p>
          <a:p>
            <a:r>
              <a:rPr sz="1200"/>
              <a:t>25%     0.231228</a:t>
            </a:r>
          </a:p>
          <a:p>
            <a:r>
              <a:rPr sz="1200"/>
              <a:t>50%     0.389411</a:t>
            </a:r>
          </a:p>
          <a:p>
            <a:r>
              <a:rPr sz="1200"/>
              <a:t>75%     0.474581</a:t>
            </a:r>
          </a:p>
          <a:p>
            <a:r>
              <a:rPr sz="1200"/>
              <a:t>80%     0.487311</a:t>
            </a:r>
          </a:p>
          <a:p>
            <a:r>
              <a:rPr sz="1200"/>
              <a:t>85%     0.499245</a:t>
            </a:r>
          </a:p>
          <a:p>
            <a:r>
              <a:rPr sz="1200"/>
              <a:t>90%     0.516496</a:t>
            </a:r>
          </a:p>
          <a:p>
            <a:r>
              <a:rPr sz="1200"/>
              <a:t>95%     0.539844</a:t>
            </a:r>
          </a:p>
          <a:p>
            <a:r>
              <a:rPr sz="1200"/>
              <a:t>99%     0.580915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0.341250</a:t>
            </a:r>
          </a:p>
          <a:p>
            <a:r>
              <a:rPr sz="1200"/>
              <a:t>std     0.228528</a:t>
            </a:r>
          </a:p>
          <a:p>
            <a:r>
              <a:rPr sz="1200"/>
              <a:t>min    -0.090000</a:t>
            </a:r>
          </a:p>
          <a:p>
            <a:r>
              <a:rPr sz="1200"/>
              <a:t>25%     0.180000</a:t>
            </a:r>
          </a:p>
          <a:p>
            <a:r>
              <a:rPr sz="1200"/>
              <a:t>50%     0.415000</a:t>
            </a:r>
          </a:p>
          <a:p>
            <a:r>
              <a:rPr sz="1200"/>
              <a:t>75%     0.512500</a:t>
            </a:r>
          </a:p>
          <a:p>
            <a:r>
              <a:rPr sz="1200"/>
              <a:t>80%     0.520000</a:t>
            </a:r>
          </a:p>
          <a:p>
            <a:r>
              <a:rPr sz="1200"/>
              <a:t>85%     0.520000</a:t>
            </a:r>
          </a:p>
          <a:p>
            <a:r>
              <a:rPr sz="1200"/>
              <a:t>90%     0.565000</a:t>
            </a:r>
          </a:p>
          <a:p>
            <a:r>
              <a:rPr sz="1200"/>
              <a:t>95%     0.615000</a:t>
            </a:r>
          </a:p>
          <a:p>
            <a:r>
              <a:rPr sz="1200"/>
              <a:t>99%     0.627000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DRIS_Mg</a:t>
            </a:r>
            <a:br/>
            <a:r>
              <a:t>Model: UK</a:t>
            </a:r>
          </a:p>
        </p:txBody>
      </p:sp>
      <p:pic>
        <p:nvPicPr>
          <p:cNvPr id="3" name="Picture 2" descr="DRIS_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1.200736</a:t>
            </a:r>
          </a:p>
          <a:p>
            <a:r>
              <a:rPr sz="1200"/>
              <a:t>std     0.228705</a:t>
            </a:r>
          </a:p>
          <a:p>
            <a:r>
              <a:rPr sz="1200"/>
              <a:t>min     0.781351</a:t>
            </a:r>
          </a:p>
          <a:p>
            <a:r>
              <a:rPr sz="1200"/>
              <a:t>25%     1.014908</a:t>
            </a:r>
          </a:p>
          <a:p>
            <a:r>
              <a:rPr sz="1200"/>
              <a:t>50%     1.169830</a:t>
            </a:r>
          </a:p>
          <a:p>
            <a:r>
              <a:rPr sz="1200"/>
              <a:t>75%     1.389458</a:t>
            </a:r>
          </a:p>
          <a:p>
            <a:r>
              <a:rPr sz="1200"/>
              <a:t>80%     1.427227</a:t>
            </a:r>
          </a:p>
          <a:p>
            <a:r>
              <a:rPr sz="1200"/>
              <a:t>85%     1.468537</a:t>
            </a:r>
          </a:p>
          <a:p>
            <a:r>
              <a:rPr sz="1200"/>
              <a:t>90%     1.516929</a:t>
            </a:r>
          </a:p>
          <a:p>
            <a:r>
              <a:rPr sz="1200"/>
              <a:t>95%     1.588030</a:t>
            </a:r>
          </a:p>
          <a:p>
            <a:r>
              <a:rPr sz="1200"/>
              <a:t>99%     1.689750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1.200625</a:t>
            </a:r>
          </a:p>
          <a:p>
            <a:r>
              <a:rPr sz="1200"/>
              <a:t>std     0.278220</a:t>
            </a:r>
          </a:p>
          <a:p>
            <a:r>
              <a:rPr sz="1200"/>
              <a:t>min     0.820000</a:t>
            </a:r>
          </a:p>
          <a:p>
            <a:r>
              <a:rPr sz="1200"/>
              <a:t>25%     1.005000</a:t>
            </a:r>
          </a:p>
          <a:p>
            <a:r>
              <a:rPr sz="1200"/>
              <a:t>50%     1.070000</a:t>
            </a:r>
          </a:p>
          <a:p>
            <a:r>
              <a:rPr sz="1200"/>
              <a:t>75%     1.402500</a:t>
            </a:r>
          </a:p>
          <a:p>
            <a:r>
              <a:rPr sz="1200"/>
              <a:t>80%     1.410000</a:t>
            </a:r>
          </a:p>
          <a:p>
            <a:r>
              <a:rPr sz="1200"/>
              <a:t>85%     1.500000</a:t>
            </a:r>
          </a:p>
          <a:p>
            <a:r>
              <a:rPr sz="1200"/>
              <a:t>90%     1.580000</a:t>
            </a:r>
          </a:p>
          <a:p>
            <a:r>
              <a:rPr sz="1200"/>
              <a:t>95%     1.642500</a:t>
            </a:r>
          </a:p>
          <a:p>
            <a:r>
              <a:rPr sz="1200"/>
              <a:t>99%     1.672500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DRIS_S</a:t>
            </a:r>
            <a:br/>
            <a:r>
              <a:t>Model: UK</a:t>
            </a:r>
          </a:p>
        </p:txBody>
      </p:sp>
      <p:pic>
        <p:nvPicPr>
          <p:cNvPr id="3" name="Picture 2" descr="DRIS_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0.020478</a:t>
            </a:r>
          </a:p>
          <a:p>
            <a:r>
              <a:rPr sz="1200"/>
              <a:t>std     0.088581</a:t>
            </a:r>
          </a:p>
          <a:p>
            <a:r>
              <a:rPr sz="1200"/>
              <a:t>min    -0.178657</a:t>
            </a:r>
          </a:p>
          <a:p>
            <a:r>
              <a:rPr sz="1200"/>
              <a:t>25%    -0.053151</a:t>
            </a:r>
          </a:p>
          <a:p>
            <a:r>
              <a:rPr sz="1200"/>
              <a:t>50%     0.026769</a:t>
            </a:r>
          </a:p>
          <a:p>
            <a:r>
              <a:rPr sz="1200"/>
              <a:t>75%     0.091953</a:t>
            </a:r>
          </a:p>
          <a:p>
            <a:r>
              <a:rPr sz="1200"/>
              <a:t>80%     0.102960</a:t>
            </a:r>
          </a:p>
          <a:p>
            <a:r>
              <a:rPr sz="1200"/>
              <a:t>85%     0.115318</a:t>
            </a:r>
          </a:p>
          <a:p>
            <a:r>
              <a:rPr sz="1200"/>
              <a:t>90%     0.129385</a:t>
            </a:r>
          </a:p>
          <a:p>
            <a:r>
              <a:rPr sz="1200"/>
              <a:t>95%     0.150159</a:t>
            </a:r>
          </a:p>
          <a:p>
            <a:r>
              <a:rPr sz="1200"/>
              <a:t>99%     0.193841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0.028125</a:t>
            </a:r>
          </a:p>
          <a:p>
            <a:r>
              <a:rPr sz="1200"/>
              <a:t>std     0.122268</a:t>
            </a:r>
          </a:p>
          <a:p>
            <a:r>
              <a:rPr sz="1200"/>
              <a:t>min    -0.180000</a:t>
            </a:r>
          </a:p>
          <a:p>
            <a:r>
              <a:rPr sz="1200"/>
              <a:t>25%    -0.065000</a:t>
            </a:r>
          </a:p>
          <a:p>
            <a:r>
              <a:rPr sz="1200"/>
              <a:t>50%     0.010000</a:t>
            </a:r>
          </a:p>
          <a:p>
            <a:r>
              <a:rPr sz="1200"/>
              <a:t>75%     0.102500</a:t>
            </a:r>
          </a:p>
          <a:p>
            <a:r>
              <a:rPr sz="1200"/>
              <a:t>80%     0.110000</a:t>
            </a:r>
          </a:p>
          <a:p>
            <a:r>
              <a:rPr sz="1200"/>
              <a:t>85%     0.155000</a:t>
            </a:r>
          </a:p>
          <a:p>
            <a:r>
              <a:rPr sz="1200"/>
              <a:t>90%     0.190000</a:t>
            </a:r>
          </a:p>
          <a:p>
            <a:r>
              <a:rPr sz="1200"/>
              <a:t>95%     0.220000</a:t>
            </a:r>
          </a:p>
          <a:p>
            <a:r>
              <a:rPr sz="1200"/>
              <a:t>99%     0.244000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DRIS_B</a:t>
            </a:r>
            <a:br/>
            <a:r>
              <a:t>Model: UK</a:t>
            </a:r>
          </a:p>
        </p:txBody>
      </p:sp>
      <p:pic>
        <p:nvPicPr>
          <p:cNvPr id="3" name="Picture 2" descr="DRIS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0.595300</a:t>
            </a:r>
          </a:p>
          <a:p>
            <a:r>
              <a:rPr sz="1200"/>
              <a:t>std     0.180176</a:t>
            </a:r>
          </a:p>
          <a:p>
            <a:r>
              <a:rPr sz="1200"/>
              <a:t>min     0.162756</a:t>
            </a:r>
          </a:p>
          <a:p>
            <a:r>
              <a:rPr sz="1200"/>
              <a:t>25%     0.468051</a:t>
            </a:r>
          </a:p>
          <a:p>
            <a:r>
              <a:rPr sz="1200"/>
              <a:t>50%     0.628559</a:t>
            </a:r>
          </a:p>
          <a:p>
            <a:r>
              <a:rPr sz="1200"/>
              <a:t>75%     0.746934</a:t>
            </a:r>
          </a:p>
          <a:p>
            <a:r>
              <a:rPr sz="1200"/>
              <a:t>80%     0.759279</a:t>
            </a:r>
          </a:p>
          <a:p>
            <a:r>
              <a:rPr sz="1200"/>
              <a:t>85%     0.773392</a:t>
            </a:r>
          </a:p>
          <a:p>
            <a:r>
              <a:rPr sz="1200"/>
              <a:t>90%     0.794771</a:t>
            </a:r>
          </a:p>
          <a:p>
            <a:r>
              <a:rPr sz="1200"/>
              <a:t>95%     0.842100</a:t>
            </a:r>
          </a:p>
          <a:p>
            <a:r>
              <a:rPr sz="1200"/>
              <a:t>99%     0.913076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0.593125</a:t>
            </a:r>
          </a:p>
          <a:p>
            <a:r>
              <a:rPr sz="1200"/>
              <a:t>std     0.196731</a:t>
            </a:r>
          </a:p>
          <a:p>
            <a:r>
              <a:rPr sz="1200"/>
              <a:t>min     0.190000</a:t>
            </a:r>
          </a:p>
          <a:p>
            <a:r>
              <a:rPr sz="1200"/>
              <a:t>25%     0.437500</a:t>
            </a:r>
          </a:p>
          <a:p>
            <a:r>
              <a:rPr sz="1200"/>
              <a:t>50%     0.620000</a:t>
            </a:r>
          </a:p>
          <a:p>
            <a:r>
              <a:rPr sz="1200"/>
              <a:t>75%     0.752500</a:t>
            </a:r>
          </a:p>
          <a:p>
            <a:r>
              <a:rPr sz="1200"/>
              <a:t>80%     0.760000</a:t>
            </a:r>
          </a:p>
          <a:p>
            <a:r>
              <a:rPr sz="1200"/>
              <a:t>85%     0.767500</a:t>
            </a:r>
          </a:p>
          <a:p>
            <a:r>
              <a:rPr sz="1200"/>
              <a:t>90%     0.780000</a:t>
            </a:r>
          </a:p>
          <a:p>
            <a:r>
              <a:rPr sz="1200"/>
              <a:t>95%     0.815000</a:t>
            </a:r>
          </a:p>
          <a:p>
            <a:r>
              <a:rPr sz="1200"/>
              <a:t>99%     0.875000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DRIS_Cu</a:t>
            </a:r>
            <a:br/>
            <a:r>
              <a:t>Model: UK</a:t>
            </a:r>
          </a:p>
        </p:txBody>
      </p:sp>
      <p:pic>
        <p:nvPicPr>
          <p:cNvPr id="3" name="Picture 2" descr="DRIS_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C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-3.867034</a:t>
            </a:r>
          </a:p>
          <a:p>
            <a:r>
              <a:rPr sz="1200"/>
              <a:t>std     0.345338</a:t>
            </a:r>
          </a:p>
          <a:p>
            <a:r>
              <a:rPr sz="1200"/>
              <a:t>min    -4.691558</a:t>
            </a:r>
          </a:p>
          <a:p>
            <a:r>
              <a:rPr sz="1200"/>
              <a:t>25%    -4.081733</a:t>
            </a:r>
          </a:p>
          <a:p>
            <a:r>
              <a:rPr sz="1200"/>
              <a:t>50%    -3.918622</a:t>
            </a:r>
          </a:p>
          <a:p>
            <a:r>
              <a:rPr sz="1200"/>
              <a:t>75%    -3.654874</a:t>
            </a:r>
          </a:p>
          <a:p>
            <a:r>
              <a:rPr sz="1200"/>
              <a:t>80%    -3.572017</a:t>
            </a:r>
          </a:p>
          <a:p>
            <a:r>
              <a:rPr sz="1200"/>
              <a:t>85%    -3.476822</a:t>
            </a:r>
          </a:p>
          <a:p>
            <a:r>
              <a:rPr sz="1200"/>
              <a:t>90%    -3.365717</a:t>
            </a:r>
          </a:p>
          <a:p>
            <a:r>
              <a:rPr sz="1200"/>
              <a:t>95%    -3.220203</a:t>
            </a:r>
          </a:p>
          <a:p>
            <a:r>
              <a:rPr sz="1200"/>
              <a:t>99%    -3.066273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-3.860625</a:t>
            </a:r>
          </a:p>
          <a:p>
            <a:r>
              <a:rPr sz="1200"/>
              <a:t>std     0.448753</a:t>
            </a:r>
          </a:p>
          <a:p>
            <a:r>
              <a:rPr sz="1200"/>
              <a:t>min    -4.690000</a:t>
            </a:r>
          </a:p>
          <a:p>
            <a:r>
              <a:rPr sz="1200"/>
              <a:t>25%    -4.115000</a:t>
            </a:r>
          </a:p>
          <a:p>
            <a:r>
              <a:rPr sz="1200"/>
              <a:t>50%    -3.850000</a:t>
            </a:r>
          </a:p>
          <a:p>
            <a:r>
              <a:rPr sz="1200"/>
              <a:t>75%    -3.632500</a:t>
            </a:r>
          </a:p>
          <a:p>
            <a:r>
              <a:rPr sz="1200"/>
              <a:t>80%    -3.580000</a:t>
            </a:r>
          </a:p>
          <a:p>
            <a:r>
              <a:rPr sz="1200"/>
              <a:t>85%    -3.467500</a:t>
            </a:r>
          </a:p>
          <a:p>
            <a:r>
              <a:rPr sz="1200"/>
              <a:t>90%    -3.270000</a:t>
            </a:r>
          </a:p>
          <a:p>
            <a:r>
              <a:rPr sz="1200"/>
              <a:t>95%    -3.090000</a:t>
            </a:r>
          </a:p>
          <a:p>
            <a:r>
              <a:rPr sz="1200"/>
              <a:t>99%    -3.042000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DRIS_Fe</a:t>
            </a:r>
            <a:br/>
            <a:r>
              <a:t>Model: UK</a:t>
            </a:r>
          </a:p>
        </p:txBody>
      </p:sp>
      <p:pic>
        <p:nvPicPr>
          <p:cNvPr id="3" name="Picture 2" descr="DRIS_F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1.628586</a:t>
            </a:r>
          </a:p>
          <a:p>
            <a:r>
              <a:rPr sz="1200"/>
              <a:t>std     0.474884</a:t>
            </a:r>
          </a:p>
          <a:p>
            <a:r>
              <a:rPr sz="1200"/>
              <a:t>min     0.759452</a:t>
            </a:r>
          </a:p>
          <a:p>
            <a:r>
              <a:rPr sz="1200"/>
              <a:t>25%     1.275405</a:t>
            </a:r>
          </a:p>
          <a:p>
            <a:r>
              <a:rPr sz="1200"/>
              <a:t>50%     1.595786</a:t>
            </a:r>
          </a:p>
          <a:p>
            <a:r>
              <a:rPr sz="1200"/>
              <a:t>75%     1.958235</a:t>
            </a:r>
          </a:p>
          <a:p>
            <a:r>
              <a:rPr sz="1200"/>
              <a:t>80%     2.054232</a:t>
            </a:r>
          </a:p>
          <a:p>
            <a:r>
              <a:rPr sz="1200"/>
              <a:t>85%     2.167363</a:t>
            </a:r>
          </a:p>
          <a:p>
            <a:r>
              <a:rPr sz="1200"/>
              <a:t>90%     2.301282</a:t>
            </a:r>
          </a:p>
          <a:p>
            <a:r>
              <a:rPr sz="1200"/>
              <a:t>95%     2.489839</a:t>
            </a:r>
          </a:p>
          <a:p>
            <a:r>
              <a:rPr sz="1200"/>
              <a:t>99%     2.746044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1.596875</a:t>
            </a:r>
          </a:p>
          <a:p>
            <a:r>
              <a:rPr sz="1200"/>
              <a:t>std     0.597123</a:t>
            </a:r>
          </a:p>
          <a:p>
            <a:r>
              <a:rPr sz="1200"/>
              <a:t>min     0.880000</a:t>
            </a:r>
          </a:p>
          <a:p>
            <a:r>
              <a:rPr sz="1200"/>
              <a:t>25%     1.142500</a:t>
            </a:r>
          </a:p>
          <a:p>
            <a:r>
              <a:rPr sz="1200"/>
              <a:t>50%     1.455000</a:t>
            </a:r>
          </a:p>
          <a:p>
            <a:r>
              <a:rPr sz="1200"/>
              <a:t>75%     1.845000</a:t>
            </a:r>
          </a:p>
          <a:p>
            <a:r>
              <a:rPr sz="1200"/>
              <a:t>80%     1.860000</a:t>
            </a:r>
          </a:p>
          <a:p>
            <a:r>
              <a:rPr sz="1200"/>
              <a:t>85%     2.220000</a:t>
            </a:r>
          </a:p>
          <a:p>
            <a:r>
              <a:rPr sz="1200"/>
              <a:t>90%     2.490000</a:t>
            </a:r>
          </a:p>
          <a:p>
            <a:r>
              <a:rPr sz="1200"/>
              <a:t>95%     2.692500</a:t>
            </a:r>
          </a:p>
          <a:p>
            <a:r>
              <a:rPr sz="1200"/>
              <a:t>99%     2.818500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DRIS_Mn</a:t>
            </a:r>
            <a:br/>
            <a:r>
              <a:t>Model: UK</a:t>
            </a:r>
          </a:p>
        </p:txBody>
      </p:sp>
      <p:pic>
        <p:nvPicPr>
          <p:cNvPr id="3" name="Picture 2" descr="DRIS_M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M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0.439547</a:t>
            </a:r>
          </a:p>
          <a:p>
            <a:r>
              <a:rPr sz="1200"/>
              <a:t>std     0.136982</a:t>
            </a:r>
          </a:p>
          <a:p>
            <a:r>
              <a:rPr sz="1200"/>
              <a:t>min     0.193972</a:t>
            </a:r>
          </a:p>
          <a:p>
            <a:r>
              <a:rPr sz="1200"/>
              <a:t>25%     0.337306</a:t>
            </a:r>
          </a:p>
          <a:p>
            <a:r>
              <a:rPr sz="1200"/>
              <a:t>50%     0.433994</a:t>
            </a:r>
          </a:p>
          <a:p>
            <a:r>
              <a:rPr sz="1200"/>
              <a:t>75%     0.520726</a:t>
            </a:r>
          </a:p>
          <a:p>
            <a:r>
              <a:rPr sz="1200"/>
              <a:t>80%     0.543478</a:t>
            </a:r>
          </a:p>
          <a:p>
            <a:r>
              <a:rPr sz="1200"/>
              <a:t>85%     0.571675</a:t>
            </a:r>
          </a:p>
          <a:p>
            <a:r>
              <a:rPr sz="1200"/>
              <a:t>90%     0.612317</a:t>
            </a:r>
          </a:p>
          <a:p>
            <a:r>
              <a:rPr sz="1200"/>
              <a:t>95%     0.698098</a:t>
            </a:r>
          </a:p>
          <a:p>
            <a:r>
              <a:rPr sz="1200"/>
              <a:t>99%     0.838953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0.443125</a:t>
            </a:r>
          </a:p>
          <a:p>
            <a:r>
              <a:rPr sz="1200"/>
              <a:t>std     0.170205</a:t>
            </a:r>
          </a:p>
          <a:p>
            <a:r>
              <a:rPr sz="1200"/>
              <a:t>min     0.200000</a:t>
            </a:r>
          </a:p>
          <a:p>
            <a:r>
              <a:rPr sz="1200"/>
              <a:t>25%     0.325000</a:t>
            </a:r>
          </a:p>
          <a:p>
            <a:r>
              <a:rPr sz="1200"/>
              <a:t>50%     0.440000</a:t>
            </a:r>
          </a:p>
          <a:p>
            <a:r>
              <a:rPr sz="1200"/>
              <a:t>75%     0.520000</a:t>
            </a:r>
          </a:p>
          <a:p>
            <a:r>
              <a:rPr sz="1200"/>
              <a:t>80%     0.550000</a:t>
            </a:r>
          </a:p>
          <a:p>
            <a:r>
              <a:rPr sz="1200"/>
              <a:t>85%     0.580000</a:t>
            </a:r>
          </a:p>
          <a:p>
            <a:r>
              <a:rPr sz="1200"/>
              <a:t>90%     0.620000</a:t>
            </a:r>
          </a:p>
          <a:p>
            <a:r>
              <a:rPr sz="1200"/>
              <a:t>95%     0.705000</a:t>
            </a:r>
          </a:p>
          <a:p>
            <a:r>
              <a:rPr sz="1200"/>
              <a:t>99%     0.837000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DRIS_Zn</a:t>
            </a:r>
            <a:br/>
            <a:r>
              <a:t>Model: UK</a:t>
            </a:r>
          </a:p>
        </p:txBody>
      </p:sp>
      <p:pic>
        <p:nvPicPr>
          <p:cNvPr id="3" name="Picture 2" descr="DRIS_Z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Z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-0.416922</a:t>
            </a:r>
          </a:p>
          <a:p>
            <a:r>
              <a:rPr sz="1200"/>
              <a:t>std     0.124274</a:t>
            </a:r>
          </a:p>
          <a:p>
            <a:r>
              <a:rPr sz="1200"/>
              <a:t>min    -0.761293</a:t>
            </a:r>
          </a:p>
          <a:p>
            <a:r>
              <a:rPr sz="1200"/>
              <a:t>25%    -0.517732</a:t>
            </a:r>
          </a:p>
          <a:p>
            <a:r>
              <a:rPr sz="1200"/>
              <a:t>50%    -0.393138</a:t>
            </a:r>
          </a:p>
          <a:p>
            <a:r>
              <a:rPr sz="1200"/>
              <a:t>75%    -0.317649</a:t>
            </a:r>
          </a:p>
          <a:p>
            <a:r>
              <a:rPr sz="1200"/>
              <a:t>80%    -0.300278</a:t>
            </a:r>
          </a:p>
          <a:p>
            <a:r>
              <a:rPr sz="1200"/>
              <a:t>85%    -0.282157</a:t>
            </a:r>
          </a:p>
          <a:p>
            <a:r>
              <a:rPr sz="1200"/>
              <a:t>90%    -0.262735</a:t>
            </a:r>
          </a:p>
          <a:p>
            <a:r>
              <a:rPr sz="1200"/>
              <a:t>95%    -0.241503</a:t>
            </a:r>
          </a:p>
          <a:p>
            <a:r>
              <a:rPr sz="1200"/>
              <a:t>99%    -0.223926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-0.408125</a:t>
            </a:r>
          </a:p>
          <a:p>
            <a:r>
              <a:rPr sz="1200"/>
              <a:t>std     0.172944</a:t>
            </a:r>
          </a:p>
          <a:p>
            <a:r>
              <a:rPr sz="1200"/>
              <a:t>min    -0.770000</a:t>
            </a:r>
          </a:p>
          <a:p>
            <a:r>
              <a:rPr sz="1200"/>
              <a:t>25%    -0.457500</a:t>
            </a:r>
          </a:p>
          <a:p>
            <a:r>
              <a:rPr sz="1200"/>
              <a:t>50%    -0.365000</a:t>
            </a:r>
          </a:p>
          <a:p>
            <a:r>
              <a:rPr sz="1200"/>
              <a:t>75%    -0.295000</a:t>
            </a:r>
          </a:p>
          <a:p>
            <a:r>
              <a:rPr sz="1200"/>
              <a:t>80%    -0.250000</a:t>
            </a:r>
          </a:p>
          <a:p>
            <a:r>
              <a:rPr sz="1200"/>
              <a:t>85%    -0.242500</a:t>
            </a:r>
          </a:p>
          <a:p>
            <a:r>
              <a:rPr sz="1200"/>
              <a:t>90%    -0.235000</a:t>
            </a:r>
          </a:p>
          <a:p>
            <a:r>
              <a:rPr sz="1200"/>
              <a:t>95%    -0.225000</a:t>
            </a:r>
          </a:p>
          <a:p>
            <a:r>
              <a:rPr sz="1200"/>
              <a:t>99%    -0.213000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K</a:t>
            </a:r>
            <a:br/>
            <a:r>
              <a:t>Model: UK</a:t>
            </a:r>
          </a:p>
        </p:txBody>
      </p:sp>
      <p:pic>
        <p:nvPicPr>
          <p:cNvPr id="3" name="Picture 2" descr="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22.108031</a:t>
            </a:r>
          </a:p>
          <a:p>
            <a:r>
              <a:rPr sz="1200"/>
              <a:t>std      1.460096</a:t>
            </a:r>
          </a:p>
          <a:p>
            <a:r>
              <a:rPr sz="1200"/>
              <a:t>min     19.247816</a:t>
            </a:r>
          </a:p>
          <a:p>
            <a:r>
              <a:rPr sz="1200"/>
              <a:t>25%     20.950313</a:t>
            </a:r>
          </a:p>
          <a:p>
            <a:r>
              <a:rPr sz="1200"/>
              <a:t>50%     21.858564</a:t>
            </a:r>
          </a:p>
          <a:p>
            <a:r>
              <a:rPr sz="1200"/>
              <a:t>75%     23.420530</a:t>
            </a:r>
          </a:p>
          <a:p>
            <a:r>
              <a:rPr sz="1200"/>
              <a:t>80%     23.592162</a:t>
            </a:r>
          </a:p>
          <a:p>
            <a:r>
              <a:rPr sz="1200"/>
              <a:t>85%     23.767472</a:t>
            </a:r>
          </a:p>
          <a:p>
            <a:r>
              <a:rPr sz="1200"/>
              <a:t>90%     24.069661</a:t>
            </a:r>
          </a:p>
          <a:p>
            <a:r>
              <a:rPr sz="1200"/>
              <a:t>95%     24.590288</a:t>
            </a:r>
          </a:p>
          <a:p>
            <a:r>
              <a:rPr sz="1200"/>
              <a:t>99%     24.972353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22.230625</a:t>
            </a:r>
          </a:p>
          <a:p>
            <a:r>
              <a:rPr sz="1200"/>
              <a:t>std      1.879051</a:t>
            </a:r>
          </a:p>
          <a:p>
            <a:r>
              <a:rPr sz="1200"/>
              <a:t>min     19.230000</a:t>
            </a:r>
          </a:p>
          <a:p>
            <a:r>
              <a:rPr sz="1200"/>
              <a:t>25%     20.667500</a:t>
            </a:r>
          </a:p>
          <a:p>
            <a:r>
              <a:rPr sz="1200"/>
              <a:t>50%     22.405000</a:t>
            </a:r>
          </a:p>
          <a:p>
            <a:r>
              <a:rPr sz="1200"/>
              <a:t>75%     23.582500</a:t>
            </a:r>
          </a:p>
          <a:p>
            <a:r>
              <a:rPr sz="1200"/>
              <a:t>80%     23.650000</a:t>
            </a:r>
          </a:p>
          <a:p>
            <a:r>
              <a:rPr sz="1200"/>
              <a:t>85%     24.062500</a:t>
            </a:r>
          </a:p>
          <a:p>
            <a:r>
              <a:rPr sz="1200"/>
              <a:t>90%     24.615000</a:t>
            </a:r>
          </a:p>
          <a:p>
            <a:r>
              <a:rPr sz="1200"/>
              <a:t>95%     25.107500</a:t>
            </a:r>
          </a:p>
          <a:p>
            <a:r>
              <a:rPr sz="1200"/>
              <a:t>99%     25.293500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IMS</a:t>
            </a:r>
            <a:br/>
            <a:r>
              <a:t>Model: UK</a:t>
            </a:r>
          </a:p>
        </p:txBody>
      </p:sp>
      <p:pic>
        <p:nvPicPr>
          <p:cNvPr id="3" name="Picture 2" descr="I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I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-0.242034</a:t>
            </a:r>
          </a:p>
          <a:p>
            <a:r>
              <a:rPr sz="1200"/>
              <a:t>std     0.069424</a:t>
            </a:r>
          </a:p>
          <a:p>
            <a:r>
              <a:rPr sz="1200"/>
              <a:t>min    -0.427964</a:t>
            </a:r>
          </a:p>
          <a:p>
            <a:r>
              <a:rPr sz="1200"/>
              <a:t>25%    -0.280321</a:t>
            </a:r>
          </a:p>
          <a:p>
            <a:r>
              <a:rPr sz="1200"/>
              <a:t>50%    -0.237124</a:t>
            </a:r>
          </a:p>
          <a:p>
            <a:r>
              <a:rPr sz="1200"/>
              <a:t>75%    -0.192296</a:t>
            </a:r>
          </a:p>
          <a:p>
            <a:r>
              <a:rPr sz="1200"/>
              <a:t>80%    -0.177649</a:t>
            </a:r>
          </a:p>
          <a:p>
            <a:r>
              <a:rPr sz="1200"/>
              <a:t>85%    -0.163228</a:t>
            </a:r>
          </a:p>
          <a:p>
            <a:r>
              <a:rPr sz="1200"/>
              <a:t>90%    -0.149028</a:t>
            </a:r>
          </a:p>
          <a:p>
            <a:r>
              <a:rPr sz="1200"/>
              <a:t>95%    -0.134466</a:t>
            </a:r>
          </a:p>
          <a:p>
            <a:r>
              <a:rPr sz="1200"/>
              <a:t>99%    -0.115983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-0.243750</a:t>
            </a:r>
          </a:p>
          <a:p>
            <a:r>
              <a:rPr sz="1200"/>
              <a:t>std     0.079488</a:t>
            </a:r>
          </a:p>
          <a:p>
            <a:r>
              <a:rPr sz="1200"/>
              <a:t>min    -0.410000</a:t>
            </a:r>
          </a:p>
          <a:p>
            <a:r>
              <a:rPr sz="1200"/>
              <a:t>25%    -0.280000</a:t>
            </a:r>
          </a:p>
          <a:p>
            <a:r>
              <a:rPr sz="1200"/>
              <a:t>50%    -0.235000</a:t>
            </a:r>
          </a:p>
          <a:p>
            <a:r>
              <a:rPr sz="1200"/>
              <a:t>75%    -0.187500</a:t>
            </a:r>
          </a:p>
          <a:p>
            <a:r>
              <a:rPr sz="1200"/>
              <a:t>80%    -0.180000</a:t>
            </a:r>
          </a:p>
          <a:p>
            <a:r>
              <a:rPr sz="1200"/>
              <a:t>85%    -0.180000</a:t>
            </a:r>
          </a:p>
          <a:p>
            <a:r>
              <a:rPr sz="1200"/>
              <a:t>90%    -0.170000</a:t>
            </a:r>
          </a:p>
          <a:p>
            <a:r>
              <a:rPr sz="1200"/>
              <a:t>95%    -0.147500</a:t>
            </a:r>
          </a:p>
          <a:p>
            <a:r>
              <a:rPr sz="1200"/>
              <a:t>99%    -0.117500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IBN</a:t>
            </a:r>
            <a:br/>
            <a:r>
              <a:t>Model: UK</a:t>
            </a:r>
          </a:p>
        </p:txBody>
      </p:sp>
      <p:pic>
        <p:nvPicPr>
          <p:cNvPr id="3" name="Picture 2" descr="IB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IB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 9.895732</a:t>
            </a:r>
          </a:p>
          <a:p>
            <a:r>
              <a:rPr sz="1200"/>
              <a:t>std      0.967084</a:t>
            </a:r>
          </a:p>
          <a:p>
            <a:r>
              <a:rPr sz="1200"/>
              <a:t>min      7.722418</a:t>
            </a:r>
          </a:p>
          <a:p>
            <a:r>
              <a:rPr sz="1200"/>
              <a:t>25%      9.201502</a:t>
            </a:r>
          </a:p>
          <a:p>
            <a:r>
              <a:rPr sz="1200"/>
              <a:t>50%      9.897403</a:t>
            </a:r>
          </a:p>
          <a:p>
            <a:r>
              <a:rPr sz="1200"/>
              <a:t>75%     10.633541</a:t>
            </a:r>
          </a:p>
          <a:p>
            <a:r>
              <a:rPr sz="1200"/>
              <a:t>80%     10.759974</a:t>
            </a:r>
          </a:p>
          <a:p>
            <a:r>
              <a:rPr sz="1200"/>
              <a:t>85%     10.915063</a:t>
            </a:r>
          </a:p>
          <a:p>
            <a:r>
              <a:rPr sz="1200"/>
              <a:t>90%     11.173451</a:t>
            </a:r>
          </a:p>
          <a:p>
            <a:r>
              <a:rPr sz="1200"/>
              <a:t>95%     11.451823</a:t>
            </a:r>
          </a:p>
          <a:p>
            <a:r>
              <a:rPr sz="1200"/>
              <a:t>99%     11.832392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 9.849375</a:t>
            </a:r>
          </a:p>
          <a:p>
            <a:r>
              <a:rPr sz="1200"/>
              <a:t>std      1.185796</a:t>
            </a:r>
          </a:p>
          <a:p>
            <a:r>
              <a:rPr sz="1200"/>
              <a:t>min      7.790000</a:t>
            </a:r>
          </a:p>
          <a:p>
            <a:r>
              <a:rPr sz="1200"/>
              <a:t>25%      9.232500</a:t>
            </a:r>
          </a:p>
          <a:p>
            <a:r>
              <a:rPr sz="1200"/>
              <a:t>50%      9.750000</a:t>
            </a:r>
          </a:p>
          <a:p>
            <a:r>
              <a:rPr sz="1200"/>
              <a:t>75%     10.847500</a:t>
            </a:r>
          </a:p>
          <a:p>
            <a:r>
              <a:rPr sz="1200"/>
              <a:t>80%     10.900000</a:t>
            </a:r>
          </a:p>
          <a:p>
            <a:r>
              <a:rPr sz="1200"/>
              <a:t>85%     10.990000</a:t>
            </a:r>
          </a:p>
          <a:p>
            <a:r>
              <a:rPr sz="1200"/>
              <a:t>90%     11.280000</a:t>
            </a:r>
          </a:p>
          <a:p>
            <a:r>
              <a:rPr sz="1200"/>
              <a:t>95%     11.640000</a:t>
            </a:r>
          </a:p>
          <a:p>
            <a:r>
              <a:rPr sz="1200"/>
              <a:t>99%     11.880000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Ca</a:t>
            </a:r>
            <a:br/>
            <a:r>
              <a:t>Model: UK</a:t>
            </a:r>
          </a:p>
        </p:txBody>
      </p:sp>
      <p:pic>
        <p:nvPicPr>
          <p:cNvPr id="3" name="Picture 2" descr="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10.907436</a:t>
            </a:r>
          </a:p>
          <a:p>
            <a:r>
              <a:rPr sz="1200"/>
              <a:t>std      0.413115</a:t>
            </a:r>
          </a:p>
          <a:p>
            <a:r>
              <a:rPr sz="1200"/>
              <a:t>min      9.811922</a:t>
            </a:r>
          </a:p>
          <a:p>
            <a:r>
              <a:rPr sz="1200"/>
              <a:t>25%     10.620729</a:t>
            </a:r>
          </a:p>
          <a:p>
            <a:r>
              <a:rPr sz="1200"/>
              <a:t>50%     10.954173</a:t>
            </a:r>
          </a:p>
          <a:p>
            <a:r>
              <a:rPr sz="1200"/>
              <a:t>75%     11.213526</a:t>
            </a:r>
          </a:p>
          <a:p>
            <a:r>
              <a:rPr sz="1200"/>
              <a:t>80%     11.270450</a:t>
            </a:r>
          </a:p>
          <a:p>
            <a:r>
              <a:rPr sz="1200"/>
              <a:t>85%     11.364188</a:t>
            </a:r>
          </a:p>
          <a:p>
            <a:r>
              <a:rPr sz="1200"/>
              <a:t>90%     11.451302</a:t>
            </a:r>
          </a:p>
          <a:p>
            <a:r>
              <a:rPr sz="1200"/>
              <a:t>95%     11.525105</a:t>
            </a:r>
          </a:p>
          <a:p>
            <a:r>
              <a:rPr sz="1200"/>
              <a:t>99%     11.610363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10.903750</a:t>
            </a:r>
          </a:p>
          <a:p>
            <a:r>
              <a:rPr sz="1200"/>
              <a:t>std      0.473988</a:t>
            </a:r>
          </a:p>
          <a:p>
            <a:r>
              <a:rPr sz="1200"/>
              <a:t>min      9.820000</a:t>
            </a:r>
          </a:p>
          <a:p>
            <a:r>
              <a:rPr sz="1200"/>
              <a:t>25%     10.637500</a:t>
            </a:r>
          </a:p>
          <a:p>
            <a:r>
              <a:rPr sz="1200"/>
              <a:t>50%     10.905000</a:t>
            </a:r>
          </a:p>
          <a:p>
            <a:r>
              <a:rPr sz="1200"/>
              <a:t>75%     11.227500</a:t>
            </a:r>
          </a:p>
          <a:p>
            <a:r>
              <a:rPr sz="1200"/>
              <a:t>80%     11.250000</a:t>
            </a:r>
          </a:p>
          <a:p>
            <a:r>
              <a:rPr sz="1200"/>
              <a:t>85%     11.317500</a:t>
            </a:r>
          </a:p>
          <a:p>
            <a:r>
              <a:rPr sz="1200"/>
              <a:t>90%     11.455000</a:t>
            </a:r>
          </a:p>
          <a:p>
            <a:r>
              <a:rPr sz="1200"/>
              <a:t>95%     11.582500</a:t>
            </a:r>
          </a:p>
          <a:p>
            <a:r>
              <a:rPr sz="1200"/>
              <a:t>99%     11.612500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Mg</a:t>
            </a:r>
            <a:br/>
            <a:r>
              <a:t>Model: UK</a:t>
            </a:r>
          </a:p>
        </p:txBody>
      </p:sp>
      <p:pic>
        <p:nvPicPr>
          <p:cNvPr id="3" name="Picture 2" descr="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4.263378</a:t>
            </a:r>
          </a:p>
          <a:p>
            <a:r>
              <a:rPr sz="1200"/>
              <a:t>std     0.040157</a:t>
            </a:r>
          </a:p>
          <a:p>
            <a:r>
              <a:rPr sz="1200"/>
              <a:t>min     4.103770</a:t>
            </a:r>
          </a:p>
          <a:p>
            <a:r>
              <a:rPr sz="1200"/>
              <a:t>25%     4.242729</a:t>
            </a:r>
          </a:p>
          <a:p>
            <a:r>
              <a:rPr sz="1200"/>
              <a:t>50%     4.261003</a:t>
            </a:r>
          </a:p>
          <a:p>
            <a:r>
              <a:rPr sz="1200"/>
              <a:t>75%     4.285920</a:t>
            </a:r>
          </a:p>
          <a:p>
            <a:r>
              <a:rPr sz="1200"/>
              <a:t>80%     4.291364</a:t>
            </a:r>
          </a:p>
          <a:p>
            <a:r>
              <a:rPr sz="1200"/>
              <a:t>85%     4.297470</a:t>
            </a:r>
          </a:p>
          <a:p>
            <a:r>
              <a:rPr sz="1200"/>
              <a:t>90%     4.306905</a:t>
            </a:r>
          </a:p>
          <a:p>
            <a:r>
              <a:rPr sz="1200"/>
              <a:t>95%     4.323586</a:t>
            </a:r>
          </a:p>
          <a:p>
            <a:r>
              <a:rPr sz="1200"/>
              <a:t>99%     4.385941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4.263125</a:t>
            </a:r>
          </a:p>
          <a:p>
            <a:r>
              <a:rPr sz="1200"/>
              <a:t>std     0.138839</a:t>
            </a:r>
          </a:p>
          <a:p>
            <a:r>
              <a:rPr sz="1200"/>
              <a:t>min     4.090000</a:t>
            </a:r>
          </a:p>
          <a:p>
            <a:r>
              <a:rPr sz="1200"/>
              <a:t>25%     4.142500</a:t>
            </a:r>
          </a:p>
          <a:p>
            <a:r>
              <a:rPr sz="1200"/>
              <a:t>50%     4.240000</a:t>
            </a:r>
          </a:p>
          <a:p>
            <a:r>
              <a:rPr sz="1200"/>
              <a:t>75%     4.350000</a:t>
            </a:r>
          </a:p>
          <a:p>
            <a:r>
              <a:rPr sz="1200"/>
              <a:t>80%     4.350000</a:t>
            </a:r>
          </a:p>
          <a:p>
            <a:r>
              <a:rPr sz="1200"/>
              <a:t>85%     4.395000</a:t>
            </a:r>
          </a:p>
          <a:p>
            <a:r>
              <a:rPr sz="1200"/>
              <a:t>90%     4.445000</a:t>
            </a:r>
          </a:p>
          <a:p>
            <a:r>
              <a:rPr sz="1200"/>
              <a:t>95%     4.497500</a:t>
            </a:r>
          </a:p>
          <a:p>
            <a:r>
              <a:rPr sz="1200"/>
              <a:t>99%     4.539500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S</a:t>
            </a:r>
            <a:br/>
            <a:r>
              <a:t>Model: UK</a:t>
            </a:r>
          </a:p>
        </p:txBody>
      </p:sp>
      <p:pic>
        <p:nvPicPr>
          <p:cNvPr id="3" name="Picture 2" descr="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2.859859</a:t>
            </a:r>
          </a:p>
          <a:p>
            <a:r>
              <a:rPr sz="1200"/>
              <a:t>std     0.148843</a:t>
            </a:r>
          </a:p>
          <a:p>
            <a:r>
              <a:rPr sz="1200"/>
              <a:t>min     1.855810</a:t>
            </a:r>
          </a:p>
          <a:p>
            <a:r>
              <a:rPr sz="1200"/>
              <a:t>25%     2.804217</a:t>
            </a:r>
          </a:p>
          <a:p>
            <a:r>
              <a:rPr sz="1200"/>
              <a:t>50%     2.859450</a:t>
            </a:r>
          </a:p>
          <a:p>
            <a:r>
              <a:rPr sz="1200"/>
              <a:t>75%     2.942278</a:t>
            </a:r>
          </a:p>
          <a:p>
            <a:r>
              <a:rPr sz="1200"/>
              <a:t>80%     2.965837</a:t>
            </a:r>
          </a:p>
          <a:p>
            <a:r>
              <a:rPr sz="1200"/>
              <a:t>85%     2.990799</a:t>
            </a:r>
          </a:p>
          <a:p>
            <a:r>
              <a:rPr sz="1200"/>
              <a:t>90%     3.016712</a:t>
            </a:r>
          </a:p>
          <a:p>
            <a:r>
              <a:rPr sz="1200"/>
              <a:t>95%     3.071110</a:t>
            </a:r>
          </a:p>
          <a:p>
            <a:r>
              <a:rPr sz="1200"/>
              <a:t>99%     3.167299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2.880000</a:t>
            </a:r>
          </a:p>
          <a:p>
            <a:r>
              <a:rPr sz="1200"/>
              <a:t>std     0.087939</a:t>
            </a:r>
          </a:p>
          <a:p>
            <a:r>
              <a:rPr sz="1200"/>
              <a:t>min     2.770000</a:t>
            </a:r>
          </a:p>
          <a:p>
            <a:r>
              <a:rPr sz="1200"/>
              <a:t>25%     2.797500</a:t>
            </a:r>
          </a:p>
          <a:p>
            <a:r>
              <a:rPr sz="1200"/>
              <a:t>50%     2.875000</a:t>
            </a:r>
          </a:p>
          <a:p>
            <a:r>
              <a:rPr sz="1200"/>
              <a:t>75%     2.952500</a:t>
            </a:r>
          </a:p>
          <a:p>
            <a:r>
              <a:rPr sz="1200"/>
              <a:t>80%     2.990000</a:t>
            </a:r>
          </a:p>
          <a:p>
            <a:r>
              <a:rPr sz="1200"/>
              <a:t>85%     2.997500</a:t>
            </a:r>
          </a:p>
          <a:p>
            <a:r>
              <a:rPr sz="1200"/>
              <a:t>90%     3.000000</a:t>
            </a:r>
          </a:p>
          <a:p>
            <a:r>
              <a:rPr sz="1200"/>
              <a:t>95%     3.002500</a:t>
            </a:r>
          </a:p>
          <a:p>
            <a:r>
              <a:rPr sz="1200"/>
              <a:t>99%     3.008500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B</a:t>
            </a:r>
            <a:br/>
            <a:r>
              <a:t>Model: UK</a:t>
            </a:r>
          </a:p>
        </p:txBody>
      </p:sp>
      <p:pic>
        <p:nvPicPr>
          <p:cNvPr id="3" name="Picture 2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48.072404</a:t>
            </a:r>
          </a:p>
          <a:p>
            <a:r>
              <a:rPr sz="1200"/>
              <a:t>std      1.103752</a:t>
            </a:r>
          </a:p>
          <a:p>
            <a:r>
              <a:rPr sz="1200"/>
              <a:t>min     44.395626</a:t>
            </a:r>
          </a:p>
          <a:p>
            <a:r>
              <a:rPr sz="1200"/>
              <a:t>25%     47.537217</a:t>
            </a:r>
          </a:p>
          <a:p>
            <a:r>
              <a:rPr sz="1200"/>
              <a:t>50%     48.286715</a:t>
            </a:r>
          </a:p>
          <a:p>
            <a:r>
              <a:rPr sz="1200"/>
              <a:t>75%     48.847128</a:t>
            </a:r>
          </a:p>
          <a:p>
            <a:r>
              <a:rPr sz="1200"/>
              <a:t>80%     48.988269</a:t>
            </a:r>
          </a:p>
          <a:p>
            <a:r>
              <a:rPr sz="1200"/>
              <a:t>85%     49.137172</a:t>
            </a:r>
          </a:p>
          <a:p>
            <a:r>
              <a:rPr sz="1200"/>
              <a:t>90%     49.291474</a:t>
            </a:r>
          </a:p>
          <a:p>
            <a:r>
              <a:rPr sz="1200"/>
              <a:t>95%     49.445819</a:t>
            </a:r>
          </a:p>
          <a:p>
            <a:r>
              <a:rPr sz="1200"/>
              <a:t>99%     49.677986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48.081250</a:t>
            </a:r>
          </a:p>
          <a:p>
            <a:r>
              <a:rPr sz="1200"/>
              <a:t>std      1.293645</a:t>
            </a:r>
          </a:p>
          <a:p>
            <a:r>
              <a:rPr sz="1200"/>
              <a:t>min     44.510000</a:t>
            </a:r>
          </a:p>
          <a:p>
            <a:r>
              <a:rPr sz="1200"/>
              <a:t>25%     47.792500</a:t>
            </a:r>
          </a:p>
          <a:p>
            <a:r>
              <a:rPr sz="1200"/>
              <a:t>50%     48.275000</a:t>
            </a:r>
          </a:p>
          <a:p>
            <a:r>
              <a:rPr sz="1200"/>
              <a:t>75%     48.892500</a:t>
            </a:r>
          </a:p>
          <a:p>
            <a:r>
              <a:rPr sz="1200"/>
              <a:t>80%     49.170000</a:t>
            </a:r>
          </a:p>
          <a:p>
            <a:r>
              <a:rPr sz="1200"/>
              <a:t>85%     49.260000</a:t>
            </a:r>
          </a:p>
          <a:p>
            <a:r>
              <a:rPr sz="1200"/>
              <a:t>90%     49.330000</a:t>
            </a:r>
          </a:p>
          <a:p>
            <a:r>
              <a:rPr sz="1200"/>
              <a:t>95%     49.427500</a:t>
            </a:r>
          </a:p>
          <a:p>
            <a:r>
              <a:rPr sz="1200"/>
              <a:t>99%     49.565500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Cu</a:t>
            </a:r>
            <a:br/>
            <a:r>
              <a:t>Model: UK</a:t>
            </a:r>
          </a:p>
        </p:txBody>
      </p:sp>
      <p:pic>
        <p:nvPicPr>
          <p:cNvPr id="3" name="Picture 2" descr="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C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 8.793965</a:t>
            </a:r>
          </a:p>
          <a:p>
            <a:r>
              <a:rPr sz="1200"/>
              <a:t>std      0.527509</a:t>
            </a:r>
          </a:p>
          <a:p>
            <a:r>
              <a:rPr sz="1200"/>
              <a:t>min      7.685040</a:t>
            </a:r>
          </a:p>
          <a:p>
            <a:r>
              <a:rPr sz="1200"/>
              <a:t>25%      8.456506</a:t>
            </a:r>
          </a:p>
          <a:p>
            <a:r>
              <a:rPr sz="1200"/>
              <a:t>50%      8.674320</a:t>
            </a:r>
          </a:p>
          <a:p>
            <a:r>
              <a:rPr sz="1200"/>
              <a:t>75%      9.084725</a:t>
            </a:r>
          </a:p>
          <a:p>
            <a:r>
              <a:rPr sz="1200"/>
              <a:t>80%      9.206574</a:t>
            </a:r>
          </a:p>
          <a:p>
            <a:r>
              <a:rPr sz="1200"/>
              <a:t>85%      9.367988</a:t>
            </a:r>
          </a:p>
          <a:p>
            <a:r>
              <a:rPr sz="1200"/>
              <a:t>90%      9.589188</a:t>
            </a:r>
          </a:p>
          <a:p>
            <a:r>
              <a:rPr sz="1200"/>
              <a:t>95%      9.864381</a:t>
            </a:r>
          </a:p>
          <a:p>
            <a:r>
              <a:rPr sz="1200"/>
              <a:t>99%     10.138610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 8.808125</a:t>
            </a:r>
          </a:p>
          <a:p>
            <a:r>
              <a:rPr sz="1200"/>
              <a:t>std      0.655990</a:t>
            </a:r>
          </a:p>
          <a:p>
            <a:r>
              <a:rPr sz="1200"/>
              <a:t>min      7.700000</a:t>
            </a:r>
          </a:p>
          <a:p>
            <a:r>
              <a:rPr sz="1200"/>
              <a:t>25%      8.440000</a:t>
            </a:r>
          </a:p>
          <a:p>
            <a:r>
              <a:rPr sz="1200"/>
              <a:t>50%      8.600000</a:t>
            </a:r>
          </a:p>
          <a:p>
            <a:r>
              <a:rPr sz="1200"/>
              <a:t>75%      9.245000</a:t>
            </a:r>
          </a:p>
          <a:p>
            <a:r>
              <a:rPr sz="1200"/>
              <a:t>80%      9.290000</a:t>
            </a:r>
          </a:p>
          <a:p>
            <a:r>
              <a:rPr sz="1200"/>
              <a:t>85%      9.312500</a:t>
            </a:r>
          </a:p>
          <a:p>
            <a:r>
              <a:rPr sz="1200"/>
              <a:t>90%      9.625000</a:t>
            </a:r>
          </a:p>
          <a:p>
            <a:r>
              <a:rPr sz="1200"/>
              <a:t>95%     10.005000</a:t>
            </a:r>
          </a:p>
          <a:p>
            <a:r>
              <a:rPr sz="1200"/>
              <a:t>99%     10.185000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Fe</a:t>
            </a:r>
            <a:br/>
            <a:r>
              <a:t>Model: UK</a:t>
            </a:r>
          </a:p>
        </p:txBody>
      </p:sp>
      <p:pic>
        <p:nvPicPr>
          <p:cNvPr id="3" name="Picture 2" descr="F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139.020845</a:t>
            </a:r>
          </a:p>
          <a:p>
            <a:r>
              <a:rPr sz="1200"/>
              <a:t>std      11.386886</a:t>
            </a:r>
          </a:p>
          <a:p>
            <a:r>
              <a:rPr sz="1200"/>
              <a:t>min     112.372882</a:t>
            </a:r>
          </a:p>
          <a:p>
            <a:r>
              <a:rPr sz="1200"/>
              <a:t>25%     129.730358</a:t>
            </a:r>
          </a:p>
          <a:p>
            <a:r>
              <a:rPr sz="1200"/>
              <a:t>50%     138.751749</a:t>
            </a:r>
          </a:p>
          <a:p>
            <a:r>
              <a:rPr sz="1200"/>
              <a:t>75%     147.449374</a:t>
            </a:r>
          </a:p>
          <a:p>
            <a:r>
              <a:rPr sz="1200"/>
              <a:t>80%     148.801546</a:t>
            </a:r>
          </a:p>
          <a:p>
            <a:r>
              <a:rPr sz="1200"/>
              <a:t>85%     150.725738</a:t>
            </a:r>
          </a:p>
          <a:p>
            <a:r>
              <a:rPr sz="1200"/>
              <a:t>90%     153.355219</a:t>
            </a:r>
          </a:p>
          <a:p>
            <a:r>
              <a:rPr sz="1200"/>
              <a:t>95%     157.736654</a:t>
            </a:r>
          </a:p>
          <a:p>
            <a:r>
              <a:rPr sz="1200"/>
              <a:t>99%     166.796233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138.076250</a:t>
            </a:r>
          </a:p>
          <a:p>
            <a:r>
              <a:rPr sz="1200"/>
              <a:t>std      19.322976</a:t>
            </a:r>
          </a:p>
          <a:p>
            <a:r>
              <a:rPr sz="1200"/>
              <a:t>min     111.810000</a:t>
            </a:r>
          </a:p>
          <a:p>
            <a:r>
              <a:rPr sz="1200"/>
              <a:t>25%     124.840000</a:t>
            </a:r>
          </a:p>
          <a:p>
            <a:r>
              <a:rPr sz="1200"/>
              <a:t>50%     129.405000</a:t>
            </a:r>
          </a:p>
          <a:p>
            <a:r>
              <a:rPr sz="1200"/>
              <a:t>75%     147.847500</a:t>
            </a:r>
          </a:p>
          <a:p>
            <a:r>
              <a:rPr sz="1200"/>
              <a:t>80%     150.900000</a:t>
            </a:r>
          </a:p>
          <a:p>
            <a:r>
              <a:rPr sz="1200"/>
              <a:t>85%     160.935000</a:t>
            </a:r>
          </a:p>
          <a:p>
            <a:r>
              <a:rPr sz="1200"/>
              <a:t>90%     165.025000</a:t>
            </a:r>
          </a:p>
          <a:p>
            <a:r>
              <a:rPr sz="1200"/>
              <a:t>95%     169.635000</a:t>
            </a:r>
          </a:p>
          <a:p>
            <a:r>
              <a:rPr sz="1200"/>
              <a:t>99%     178.911000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