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N</a:t>
            </a:r>
            <a:br/>
            <a:r>
              <a:t>Model: All Models</a:t>
            </a:r>
          </a:p>
        </p:txBody>
      </p:sp>
      <p:pic>
        <p:nvPicPr>
          <p:cNvPr id="3" name="Picture 2" descr="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2926080" cy="2926080"/>
          </a:xfrm>
          <a:prstGeom prst="rect">
            <a:avLst/>
          </a:prstGeom>
        </p:spPr>
      </p:pic>
      <p:pic>
        <p:nvPicPr>
          <p:cNvPr id="4" name="Picture 3" descr="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8800"/>
            <a:ext cx="2926080" cy="2926080"/>
          </a:xfrm>
          <a:prstGeom prst="rect">
            <a:avLst/>
          </a:prstGeom>
        </p:spPr>
      </p:pic>
      <p:pic>
        <p:nvPicPr>
          <p:cNvPr id="5" name="Picture 4" descr="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828800"/>
            <a:ext cx="292608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Zn</a:t>
            </a:r>
            <a:br/>
            <a:r>
              <a:t>Model: All Models</a:t>
            </a:r>
          </a:p>
        </p:txBody>
      </p:sp>
      <p:pic>
        <p:nvPicPr>
          <p:cNvPr id="3" name="Picture 2" descr="Z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2926080" cy="2926080"/>
          </a:xfrm>
          <a:prstGeom prst="rect">
            <a:avLst/>
          </a:prstGeom>
        </p:spPr>
      </p:pic>
      <p:pic>
        <p:nvPicPr>
          <p:cNvPr id="4" name="Picture 3" descr="Z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8800"/>
            <a:ext cx="2926080" cy="2926080"/>
          </a:xfrm>
          <a:prstGeom prst="rect">
            <a:avLst/>
          </a:prstGeom>
        </p:spPr>
      </p:pic>
      <p:pic>
        <p:nvPicPr>
          <p:cNvPr id="5" name="Picture 4" descr="Z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828800"/>
            <a:ext cx="292608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Mo</a:t>
            </a:r>
            <a:br/>
            <a:r>
              <a:t>Model: All Models</a:t>
            </a:r>
          </a:p>
        </p:txBody>
      </p:sp>
      <p:pic>
        <p:nvPicPr>
          <p:cNvPr id="3" name="Picture 2" descr="M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2926080" cy="2926080"/>
          </a:xfrm>
          <a:prstGeom prst="rect">
            <a:avLst/>
          </a:prstGeom>
        </p:spPr>
      </p:pic>
      <p:pic>
        <p:nvPicPr>
          <p:cNvPr id="4" name="Picture 3" descr="M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8800"/>
            <a:ext cx="2926080" cy="2926080"/>
          </a:xfrm>
          <a:prstGeom prst="rect">
            <a:avLst/>
          </a:prstGeom>
        </p:spPr>
      </p:pic>
      <p:pic>
        <p:nvPicPr>
          <p:cNvPr id="5" name="Picture 4" descr="M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828800"/>
            <a:ext cx="292608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Ni</a:t>
            </a:r>
            <a:br/>
            <a:r>
              <a:t>Model: All Models</a:t>
            </a:r>
          </a:p>
        </p:txBody>
      </p:sp>
      <p:pic>
        <p:nvPicPr>
          <p:cNvPr id="3" name="Picture 2" descr="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2926080" cy="2926080"/>
          </a:xfrm>
          <a:prstGeom prst="rect">
            <a:avLst/>
          </a:prstGeom>
        </p:spPr>
      </p:pic>
      <p:pic>
        <p:nvPicPr>
          <p:cNvPr id="4" name="Picture 3" descr="N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8800"/>
            <a:ext cx="2926080" cy="2926080"/>
          </a:xfrm>
          <a:prstGeom prst="rect">
            <a:avLst/>
          </a:prstGeom>
        </p:spPr>
      </p:pic>
      <p:pic>
        <p:nvPicPr>
          <p:cNvPr id="5" name="Picture 4" descr="N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828800"/>
            <a:ext cx="292608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P</a:t>
            </a:r>
            <a:br/>
            <a:r>
              <a:t>Model: All Models</a:t>
            </a:r>
          </a:p>
        </p:txBody>
      </p:sp>
      <p:pic>
        <p:nvPicPr>
          <p:cNvPr id="3" name="Picture 2" descr="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2926080" cy="2926080"/>
          </a:xfrm>
          <a:prstGeom prst="rect">
            <a:avLst/>
          </a:prstGeom>
        </p:spPr>
      </p:pic>
      <p:pic>
        <p:nvPicPr>
          <p:cNvPr id="4" name="Picture 3" descr="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8800"/>
            <a:ext cx="2926080" cy="2926080"/>
          </a:xfrm>
          <a:prstGeom prst="rect">
            <a:avLst/>
          </a:prstGeom>
        </p:spPr>
      </p:pic>
      <p:pic>
        <p:nvPicPr>
          <p:cNvPr id="5" name="Picture 4" descr="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828800"/>
            <a:ext cx="292608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K</a:t>
            </a:r>
            <a:br/>
            <a:r>
              <a:t>Model: All Models</a:t>
            </a:r>
          </a:p>
        </p:txBody>
      </p:sp>
      <p:pic>
        <p:nvPicPr>
          <p:cNvPr id="3" name="Picture 2" descr="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2926080" cy="2926080"/>
          </a:xfrm>
          <a:prstGeom prst="rect">
            <a:avLst/>
          </a:prstGeom>
        </p:spPr>
      </p:pic>
      <p:pic>
        <p:nvPicPr>
          <p:cNvPr id="4" name="Picture 3" descr="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8800"/>
            <a:ext cx="2926080" cy="2926080"/>
          </a:xfrm>
          <a:prstGeom prst="rect">
            <a:avLst/>
          </a:prstGeom>
        </p:spPr>
      </p:pic>
      <p:pic>
        <p:nvPicPr>
          <p:cNvPr id="5" name="Picture 4" descr="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828800"/>
            <a:ext cx="292608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Ca</a:t>
            </a:r>
            <a:br/>
            <a:r>
              <a:t>Model: All Models</a:t>
            </a:r>
          </a:p>
        </p:txBody>
      </p:sp>
      <p:pic>
        <p:nvPicPr>
          <p:cNvPr id="3" name="Picture 2" descr="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2926080" cy="2926080"/>
          </a:xfrm>
          <a:prstGeom prst="rect">
            <a:avLst/>
          </a:prstGeom>
        </p:spPr>
      </p:pic>
      <p:pic>
        <p:nvPicPr>
          <p:cNvPr id="4" name="Picture 3" descr="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8800"/>
            <a:ext cx="2926080" cy="2926080"/>
          </a:xfrm>
          <a:prstGeom prst="rect">
            <a:avLst/>
          </a:prstGeom>
        </p:spPr>
      </p:pic>
      <p:pic>
        <p:nvPicPr>
          <p:cNvPr id="5" name="Picture 4" descr="C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828800"/>
            <a:ext cx="292608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Mg</a:t>
            </a:r>
            <a:br/>
            <a:r>
              <a:t>Model: All Models</a:t>
            </a:r>
          </a:p>
        </p:txBody>
      </p:sp>
      <p:pic>
        <p:nvPicPr>
          <p:cNvPr id="3" name="Picture 2" descr="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2926080" cy="2926080"/>
          </a:xfrm>
          <a:prstGeom prst="rect">
            <a:avLst/>
          </a:prstGeom>
        </p:spPr>
      </p:pic>
      <p:pic>
        <p:nvPicPr>
          <p:cNvPr id="4" name="Picture 3" descr="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8800"/>
            <a:ext cx="2926080" cy="2926080"/>
          </a:xfrm>
          <a:prstGeom prst="rect">
            <a:avLst/>
          </a:prstGeom>
        </p:spPr>
      </p:pic>
      <p:pic>
        <p:nvPicPr>
          <p:cNvPr id="5" name="Picture 4" descr="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828800"/>
            <a:ext cx="292608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S</a:t>
            </a:r>
            <a:br/>
            <a:r>
              <a:t>Model: All Models</a:t>
            </a:r>
          </a:p>
        </p:txBody>
      </p:sp>
      <p:pic>
        <p:nvPicPr>
          <p:cNvPr id="3" name="Picture 2" descr="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2926080" cy="2926080"/>
          </a:xfrm>
          <a:prstGeom prst="rect">
            <a:avLst/>
          </a:prstGeom>
        </p:spPr>
      </p:pic>
      <p:pic>
        <p:nvPicPr>
          <p:cNvPr id="4" name="Picture 3" descr="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8800"/>
            <a:ext cx="2926080" cy="2926080"/>
          </a:xfrm>
          <a:prstGeom prst="rect">
            <a:avLst/>
          </a:prstGeom>
        </p:spPr>
      </p:pic>
      <p:pic>
        <p:nvPicPr>
          <p:cNvPr id="5" name="Picture 4" descr="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828800"/>
            <a:ext cx="292608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B</a:t>
            </a:r>
            <a:br/>
            <a:r>
              <a:t>Model: All Models</a:t>
            </a:r>
          </a:p>
        </p:txBody>
      </p:sp>
      <p:pic>
        <p:nvPicPr>
          <p:cNvPr id="3" name="Picture 2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2926080" cy="2926080"/>
          </a:xfrm>
          <a:prstGeom prst="rect">
            <a:avLst/>
          </a:prstGeom>
        </p:spPr>
      </p:pic>
      <p:pic>
        <p:nvPicPr>
          <p:cNvPr id="4" name="Picture 3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8800"/>
            <a:ext cx="2926080" cy="2926080"/>
          </a:xfrm>
          <a:prstGeom prst="rect">
            <a:avLst/>
          </a:prstGeom>
        </p:spPr>
      </p:pic>
      <p:pic>
        <p:nvPicPr>
          <p:cNvPr id="5" name="Picture 4" descr="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828800"/>
            <a:ext cx="292608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Cu</a:t>
            </a:r>
            <a:br/>
            <a:r>
              <a:t>Model: All Models</a:t>
            </a:r>
          </a:p>
        </p:txBody>
      </p:sp>
      <p:pic>
        <p:nvPicPr>
          <p:cNvPr id="3" name="Picture 2" descr="C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2926080" cy="2926080"/>
          </a:xfrm>
          <a:prstGeom prst="rect">
            <a:avLst/>
          </a:prstGeom>
        </p:spPr>
      </p:pic>
      <p:pic>
        <p:nvPicPr>
          <p:cNvPr id="4" name="Picture 3" descr="C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8800"/>
            <a:ext cx="2926080" cy="2926080"/>
          </a:xfrm>
          <a:prstGeom prst="rect">
            <a:avLst/>
          </a:prstGeom>
        </p:spPr>
      </p:pic>
      <p:pic>
        <p:nvPicPr>
          <p:cNvPr id="5" name="Picture 4" descr="C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828800"/>
            <a:ext cx="292608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Mn</a:t>
            </a:r>
            <a:br/>
            <a:r>
              <a:t>Model: All Models</a:t>
            </a:r>
          </a:p>
        </p:txBody>
      </p:sp>
      <p:pic>
        <p:nvPicPr>
          <p:cNvPr id="3" name="Picture 2" descr="M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2926080" cy="2926080"/>
          </a:xfrm>
          <a:prstGeom prst="rect">
            <a:avLst/>
          </a:prstGeom>
        </p:spPr>
      </p:pic>
      <p:pic>
        <p:nvPicPr>
          <p:cNvPr id="4" name="Picture 3" descr="M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8800"/>
            <a:ext cx="2926080" cy="2926080"/>
          </a:xfrm>
          <a:prstGeom prst="rect">
            <a:avLst/>
          </a:prstGeom>
        </p:spPr>
      </p:pic>
      <p:pic>
        <p:nvPicPr>
          <p:cNvPr id="5" name="Picture 4" descr="M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828800"/>
            <a:ext cx="2926080" cy="2926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