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5"/>
  </p:notesMasterIdLst>
  <p:sldIdLst>
    <p:sldId id="267" r:id="rId2"/>
    <p:sldId id="284" r:id="rId3"/>
    <p:sldId id="268" r:id="rId4"/>
    <p:sldId id="28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0" r:id="rId18"/>
    <p:sldId id="282" r:id="rId19"/>
    <p:sldId id="283" r:id="rId20"/>
    <p:sldId id="287" r:id="rId21"/>
    <p:sldId id="288" r:id="rId22"/>
    <p:sldId id="289" r:id="rId23"/>
    <p:sldId id="285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66F3B18-BCFE-4840-B0D1-93C3179EB14B}">
          <p14:sldIdLst>
            <p14:sldId id="267"/>
            <p14:sldId id="284"/>
            <p14:sldId id="268"/>
            <p14:sldId id="28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7"/>
            <p14:sldId id="288"/>
            <p14:sldId id="28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239"/>
    <a:srgbClr val="FFCC66"/>
    <a:srgbClr val="F54D27"/>
    <a:srgbClr val="E97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 autoAdjust="0"/>
    <p:restoredTop sz="86951"/>
  </p:normalViewPr>
  <p:slideViewPr>
    <p:cSldViewPr>
      <p:cViewPr varScale="1">
        <p:scale>
          <a:sx n="113" d="100"/>
          <a:sy n="113" d="100"/>
        </p:scale>
        <p:origin x="22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83931-A8EA-4870-A474-6E8DD37A6773}" type="datetimeFigureOut">
              <a:rPr lang="es-ES" smtClean="0"/>
              <a:pPr/>
              <a:t>10/3/16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5561E-67A1-4599-AC55-9C401646D280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3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561E-67A1-4599-AC55-9C401646D28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58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561E-67A1-4599-AC55-9C401646D28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2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561E-67A1-4599-AC55-9C401646D280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64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5561E-67A1-4599-AC55-9C401646D280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61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140A-E8BB-9A49-B031-9C3402266083}" type="datetime1">
              <a:rPr lang="es-ES" smtClean="0"/>
              <a:t>10/3/16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40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7D4-9727-4144-99FD-E3B5F40A8B5E}" type="datetime1">
              <a:rPr lang="es-ES" smtClean="0"/>
              <a:t>10/3/16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71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91B-FF8C-234D-BC05-E6117CBDBDBE}" type="datetime1">
              <a:rPr lang="es-ES" smtClean="0"/>
              <a:t>10/3/16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520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8D4-55E1-1448-B435-D896EFCAE495}" type="datetime1">
              <a:rPr lang="es-ES" smtClean="0"/>
              <a:t>10/3/16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228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191-7A8D-2140-9184-5B264283BE71}" type="datetime1">
              <a:rPr lang="es-ES" smtClean="0"/>
              <a:t>10/3/16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124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28D-7562-CA48-92FE-3B4FFC76885A}" type="datetime1">
              <a:rPr lang="es-ES" smtClean="0"/>
              <a:t>10/3/16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383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E6EB-109E-B843-99D9-D18CCE3E0423}" type="datetime1">
              <a:rPr lang="es-ES" smtClean="0"/>
              <a:t>10/3/16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329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B3C-4A69-FA49-9E48-9693BF65F63B}" type="datetime1">
              <a:rPr lang="es-ES" smtClean="0"/>
              <a:t>10/3/16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364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D26-88B6-184A-8886-0EDD705F582D}" type="datetime1">
              <a:rPr lang="es-ES" smtClean="0"/>
              <a:t>10/3/16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17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8C11-44A1-274B-AB0F-003AB5E0B850}" type="datetime1">
              <a:rPr lang="es-ES" smtClean="0"/>
              <a:t>10/3/16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1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CEC-AE5C-9440-802A-E73C5797B6FA}" type="datetime1">
              <a:rPr lang="es-ES" smtClean="0"/>
              <a:t>10/3/16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71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E149-795D-CE41-9B71-3C812B510EA6}" type="datetime1">
              <a:rPr lang="es-ES" smtClean="0"/>
              <a:t>10/3/16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35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A972-82B8-AA4B-B405-7F74D62AC280}" type="datetime1">
              <a:rPr lang="es-ES" smtClean="0"/>
              <a:t>10/3/16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9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C842-6ABE-CD47-AEC4-99701C6B2C63}" type="datetime1">
              <a:rPr lang="es-ES" smtClean="0"/>
              <a:t>10/3/16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6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39A-C659-F84C-B32B-4221DF49EFCA}" type="datetime1">
              <a:rPr lang="es-ES" smtClean="0"/>
              <a:t>10/3/16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73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FE37-997F-8345-9B8F-85F3EDBCD9D3}" type="datetime1">
              <a:rPr lang="es-ES" smtClean="0"/>
              <a:t>10/3/16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10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9E13-41BE-6D48-B5A8-A7A1E85262AB}" type="datetime1">
              <a:rPr lang="es-ES" smtClean="0"/>
              <a:t>10/3/16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6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192C485-CB98-C64E-A16E-670E8BC0117C}" type="datetime1">
              <a:rPr lang="es-ES" smtClean="0"/>
              <a:t>10/3/16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E2B76FE-5F4A-456B-8DAB-7C62C86BF73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005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developer.mozilla.org/es/docs/Web/JavaScript/Novedades_en_JavaScript/1.7" TargetMode="External"/><Relationship Id="rId6" Type="http://schemas.openxmlformats.org/officeDocument/2006/relationships/hyperlink" Target="http://jsrocks.org/" TargetMode="External"/><Relationship Id="rId7" Type="http://schemas.openxmlformats.org/officeDocument/2006/relationships/hyperlink" Target="https://github.com/getify/You-Dont-Know-JS/blob/master/es6%20&amp;%20beyond/README.md#you-dont-know-js-es6--beyond" TargetMode="External"/><Relationship Id="rId8" Type="http://schemas.openxmlformats.org/officeDocument/2006/relationships/hyperlink" Target="https://babeljs.io/docs/setup/" TargetMode="External"/><Relationship Id="rId9" Type="http://schemas.openxmlformats.org/officeDocument/2006/relationships/hyperlink" Target="https://www.google.es/chrome/browser/canary.html" TargetMode="External"/><Relationship Id="rId10" Type="http://schemas.openxmlformats.org/officeDocument/2006/relationships/hyperlink" Target="http://www.michaelbromley.co.uk/blog/350/exploring-es6-classes-in-angularjs-1-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855" y="2420888"/>
            <a:ext cx="7330290" cy="1981200"/>
          </a:xfrm>
        </p:spPr>
        <p:txBody>
          <a:bodyPr/>
          <a:lstStyle/>
          <a:p>
            <a:pPr algn="ctr"/>
            <a:r>
              <a:rPr lang="es-ES" sz="5400" dirty="0" smtClean="0"/>
              <a:t>WORKSHOP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3200" b="1" dirty="0" smtClean="0"/>
              <a:t>Introducción a </a:t>
            </a:r>
            <a:r>
              <a:rPr lang="es-ES" sz="3200" b="1" i="1" dirty="0" smtClean="0"/>
              <a:t>ECMAScript6</a:t>
            </a:r>
            <a:endParaRPr lang="es-ES" sz="3200" b="1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9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DESTRUCTURING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16831"/>
            <a:ext cx="6431497" cy="4439519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210003" y="3326748"/>
            <a:ext cx="1713925" cy="174260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ángulo 12"/>
          <p:cNvSpPr/>
          <p:nvPr/>
        </p:nvSpPr>
        <p:spPr>
          <a:xfrm>
            <a:off x="2210002" y="3864297"/>
            <a:ext cx="1209869" cy="174260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8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DESTRUCTURING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08805"/>
            <a:ext cx="6431497" cy="42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OTRO EJEMPLO DE DESTRUCTURING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84984"/>
            <a:ext cx="6431497" cy="7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ARROW FUNCTIONS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3370"/>
            <a:ext cx="6093769" cy="1725669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171556" y="3429000"/>
            <a:ext cx="544460" cy="174260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8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EJEMPLO ARROW FUNCTION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5864235" cy="239427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641790" y="3429000"/>
            <a:ext cx="1008112" cy="174260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73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ES6 CLASSES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15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91855"/>
            <a:ext cx="3888431" cy="446449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1891855"/>
            <a:ext cx="4133443" cy="4464496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4569224" y="1988840"/>
            <a:ext cx="1008113" cy="244738"/>
          </a:xfrm>
          <a:prstGeom prst="ellipse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Elipse 12"/>
          <p:cNvSpPr/>
          <p:nvPr/>
        </p:nvSpPr>
        <p:spPr>
          <a:xfrm>
            <a:off x="4860031" y="2204864"/>
            <a:ext cx="1008113" cy="167159"/>
          </a:xfrm>
          <a:prstGeom prst="ellipse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Elipse 14"/>
          <p:cNvSpPr/>
          <p:nvPr/>
        </p:nvSpPr>
        <p:spPr>
          <a:xfrm>
            <a:off x="4906437" y="2489500"/>
            <a:ext cx="1341798" cy="167159"/>
          </a:xfrm>
          <a:prstGeom prst="ellipse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4644007" y="2953796"/>
            <a:ext cx="688555" cy="138148"/>
          </a:xfrm>
          <a:prstGeom prst="ellipse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lipse 16"/>
          <p:cNvSpPr/>
          <p:nvPr/>
        </p:nvSpPr>
        <p:spPr>
          <a:xfrm>
            <a:off x="5144667" y="3516247"/>
            <a:ext cx="353338" cy="138148"/>
          </a:xfrm>
          <a:prstGeom prst="ellipse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ipse 17"/>
          <p:cNvSpPr/>
          <p:nvPr/>
        </p:nvSpPr>
        <p:spPr>
          <a:xfrm>
            <a:off x="5148064" y="3951483"/>
            <a:ext cx="353338" cy="125589"/>
          </a:xfrm>
          <a:prstGeom prst="ellipse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Elipse 18"/>
          <p:cNvSpPr/>
          <p:nvPr/>
        </p:nvSpPr>
        <p:spPr>
          <a:xfrm>
            <a:off x="4822931" y="4489210"/>
            <a:ext cx="427540" cy="202263"/>
          </a:xfrm>
          <a:prstGeom prst="ellipse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5868144" y="2132856"/>
            <a:ext cx="792088" cy="100722"/>
          </a:xfrm>
          <a:prstGeom prst="straightConnector1">
            <a:avLst/>
          </a:prstGeom>
          <a:ln>
            <a:solidFill>
              <a:schemeClr val="accent3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672031" y="2026647"/>
            <a:ext cx="2026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tx1">
                    <a:lumMod val="85000"/>
                  </a:schemeClr>
                </a:solidFill>
              </a:rPr>
              <a:t>Constructor de la clase  (opcional)</a:t>
            </a:r>
            <a:endParaRPr lang="es-ES_tradnl" sz="800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6188084" y="2495484"/>
            <a:ext cx="792088" cy="100722"/>
          </a:xfrm>
          <a:prstGeom prst="straightConnector1">
            <a:avLst/>
          </a:prstGeom>
          <a:ln>
            <a:solidFill>
              <a:schemeClr val="accent3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991971" y="238927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tx1">
                    <a:lumMod val="85000"/>
                  </a:schemeClr>
                </a:solidFill>
              </a:rPr>
              <a:t>Variables </a:t>
            </a:r>
            <a:r>
              <a:rPr lang="es-ES_tradnl" sz="800" dirty="0" err="1" smtClean="0">
                <a:solidFill>
                  <a:schemeClr val="tx1">
                    <a:lumMod val="85000"/>
                  </a:schemeClr>
                </a:solidFill>
              </a:rPr>
              <a:t>est</a:t>
            </a:r>
            <a:r>
              <a:rPr lang="es-ES" sz="800" dirty="0" smtClean="0">
                <a:solidFill>
                  <a:schemeClr val="tx1">
                    <a:lumMod val="85000"/>
                  </a:schemeClr>
                </a:solidFill>
              </a:rPr>
              <a:t>áticas</a:t>
            </a:r>
            <a:endParaRPr lang="es-ES_tradnl" sz="800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23" name="Conector recto de flecha 22"/>
          <p:cNvCxnSpPr>
            <a:stCxn id="6" idx="7"/>
          </p:cNvCxnSpPr>
          <p:nvPr/>
        </p:nvCxnSpPr>
        <p:spPr>
          <a:xfrm flipV="1">
            <a:off x="5429702" y="1818816"/>
            <a:ext cx="531329" cy="205865"/>
          </a:xfrm>
          <a:prstGeom prst="straightConnector1">
            <a:avLst/>
          </a:prstGeom>
          <a:ln>
            <a:solidFill>
              <a:schemeClr val="accent3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940152" y="1701388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err="1" smtClean="0">
                <a:solidFill>
                  <a:schemeClr val="tx1">
                    <a:lumMod val="85000"/>
                  </a:schemeClr>
                </a:solidFill>
              </a:rPr>
              <a:t>Definici</a:t>
            </a:r>
            <a:r>
              <a:rPr lang="es-ES" sz="800" dirty="0" err="1" smtClean="0">
                <a:solidFill>
                  <a:schemeClr val="tx1">
                    <a:lumMod val="85000"/>
                  </a:schemeClr>
                </a:solidFill>
              </a:rPr>
              <a:t>ón</a:t>
            </a:r>
            <a:r>
              <a:rPr lang="es-ES" sz="800" dirty="0" smtClean="0">
                <a:solidFill>
                  <a:schemeClr val="tx1">
                    <a:lumMod val="85000"/>
                  </a:schemeClr>
                </a:solidFill>
              </a:rPr>
              <a:t> de la clase</a:t>
            </a:r>
            <a:endParaRPr lang="es-ES_tradnl" sz="800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6408321" y="2922175"/>
            <a:ext cx="792088" cy="100722"/>
          </a:xfrm>
          <a:prstGeom prst="straightConnector1">
            <a:avLst/>
          </a:prstGeom>
          <a:ln>
            <a:solidFill>
              <a:schemeClr val="accent3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12208" y="281596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chemeClr val="tx1">
                    <a:lumMod val="85000"/>
                  </a:schemeClr>
                </a:solidFill>
              </a:rPr>
              <a:t>Métodos estáticos</a:t>
            </a:r>
            <a:endParaRPr lang="es-ES_tradnl" sz="800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6267793" y="3463896"/>
            <a:ext cx="792088" cy="100722"/>
          </a:xfrm>
          <a:prstGeom prst="straightConnector1">
            <a:avLst/>
          </a:prstGeom>
          <a:ln>
            <a:solidFill>
              <a:schemeClr val="accent3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7071680" y="3357687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chemeClr val="tx1">
                    <a:lumMod val="85000"/>
                  </a:schemeClr>
                </a:solidFill>
              </a:rPr>
              <a:t>Función </a:t>
            </a:r>
            <a:r>
              <a:rPr lang="es-ES" sz="800" dirty="0" err="1" smtClean="0">
                <a:solidFill>
                  <a:schemeClr val="tx1">
                    <a:lumMod val="85000"/>
                  </a:schemeClr>
                </a:solidFill>
              </a:rPr>
              <a:t>getter</a:t>
            </a:r>
            <a:r>
              <a:rPr lang="es-ES" sz="800" dirty="0" smtClean="0">
                <a:solidFill>
                  <a:schemeClr val="tx1">
                    <a:lumMod val="85000"/>
                  </a:schemeClr>
                </a:solidFill>
              </a:rPr>
              <a:t> estática</a:t>
            </a:r>
            <a:endParaRPr lang="es-ES_tradnl" sz="800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5394487" y="4475212"/>
            <a:ext cx="792088" cy="100722"/>
          </a:xfrm>
          <a:prstGeom prst="straightConnector1">
            <a:avLst/>
          </a:prstGeom>
          <a:ln>
            <a:solidFill>
              <a:schemeClr val="accent3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186575" y="436568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chemeClr val="tx2"/>
                </a:solidFill>
              </a:rPr>
              <a:t>Funciones del objeto</a:t>
            </a:r>
            <a:endParaRPr lang="es-ES_tradnl" sz="800" dirty="0">
              <a:solidFill>
                <a:schemeClr val="tx2"/>
              </a:solidFill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432706" y="3940602"/>
            <a:ext cx="792088" cy="100722"/>
          </a:xfrm>
          <a:prstGeom prst="straightConnector1">
            <a:avLst/>
          </a:prstGeom>
          <a:ln>
            <a:solidFill>
              <a:schemeClr val="accent3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224794" y="381079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chemeClr val="tx1">
                    <a:lumMod val="85000"/>
                  </a:schemeClr>
                </a:solidFill>
              </a:rPr>
              <a:t>Función setter estática</a:t>
            </a:r>
            <a:endParaRPr lang="es-ES_tradnl" sz="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6300189" cy="262585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ES6 CLASSES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3059832" y="3312557"/>
            <a:ext cx="648072" cy="325789"/>
          </a:xfrm>
          <a:prstGeom prst="ellipse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3660734" y="3262196"/>
            <a:ext cx="792088" cy="100722"/>
          </a:xfrm>
          <a:prstGeom prst="straightConnector1">
            <a:avLst/>
          </a:prstGeom>
          <a:ln>
            <a:solidFill>
              <a:schemeClr val="accent3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4456374" y="314638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chemeClr val="tx2"/>
                </a:solidFill>
              </a:rPr>
              <a:t>Herencia de clases</a:t>
            </a:r>
            <a:endParaRPr lang="es-ES_tradnl" sz="800" dirty="0">
              <a:solidFill>
                <a:schemeClr val="tx2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2627784" y="3716954"/>
            <a:ext cx="648072" cy="325789"/>
          </a:xfrm>
          <a:prstGeom prst="ellipse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Conector recto de flecha 34"/>
          <p:cNvCxnSpPr>
            <a:stCxn id="34" idx="0"/>
          </p:cNvCxnSpPr>
          <p:nvPr/>
        </p:nvCxnSpPr>
        <p:spPr>
          <a:xfrm flipH="1" flipV="1">
            <a:off x="2771800" y="2348880"/>
            <a:ext cx="180020" cy="1368074"/>
          </a:xfrm>
          <a:prstGeom prst="straightConnector1">
            <a:avLst/>
          </a:prstGeom>
          <a:ln>
            <a:solidFill>
              <a:schemeClr val="accent3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578278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CONSTANTES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17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86868"/>
            <a:ext cx="6401581" cy="1558156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2020838" y="2462652"/>
            <a:ext cx="1687066" cy="174260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Rectángulo 20"/>
          <p:cNvSpPr/>
          <p:nvPr/>
        </p:nvSpPr>
        <p:spPr>
          <a:xfrm>
            <a:off x="1444069" y="4026550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LET</a:t>
            </a:r>
            <a:endParaRPr lang="es-ES" sz="1600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81" y="4491461"/>
            <a:ext cx="6401581" cy="839087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2380878" y="4581128"/>
            <a:ext cx="750962" cy="216024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28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78" y="1949270"/>
            <a:ext cx="5153044" cy="262585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/>
              <a:t>MÓDULOS ( EXPORT &amp; IMPORT )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18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78" y="4868932"/>
            <a:ext cx="5153044" cy="1440388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2020838" y="5181530"/>
            <a:ext cx="2623170" cy="191686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2050840" y="2348880"/>
            <a:ext cx="2953207" cy="144016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00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78" y="2060848"/>
            <a:ext cx="5153044" cy="122146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MÓDULOS ( EXPORT &amp; IMPORT )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2070562" y="2746209"/>
            <a:ext cx="2789469" cy="178735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59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855" y="1196752"/>
            <a:ext cx="7330290" cy="1981200"/>
          </a:xfrm>
        </p:spPr>
        <p:txBody>
          <a:bodyPr/>
          <a:lstStyle/>
          <a:p>
            <a:pPr algn="ctr"/>
            <a:r>
              <a:rPr lang="es-ES" sz="5400" dirty="0" err="1" smtClean="0"/>
              <a:t>Don’t</a:t>
            </a:r>
            <a:r>
              <a:rPr lang="es-ES" sz="5400" dirty="0" smtClean="0"/>
              <a:t> </a:t>
            </a:r>
            <a:r>
              <a:rPr lang="es-ES" sz="5400" dirty="0" err="1" smtClean="0"/>
              <a:t>worry</a:t>
            </a:r>
            <a:r>
              <a:rPr lang="es-ES" sz="5400" dirty="0" smtClean="0"/>
              <a:t> </a:t>
            </a:r>
            <a:r>
              <a:rPr lang="es-ES" sz="5400" dirty="0" err="1" smtClean="0"/>
              <a:t>about</a:t>
            </a:r>
            <a:endParaRPr lang="es-ES" sz="3200" b="1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1712710" cy="1815543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890327" y="4941872"/>
            <a:ext cx="349188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000" dirty="0" smtClean="0"/>
              <a:t>Lo único que cambia es todo</a:t>
            </a:r>
            <a:endParaRPr lang="es-ES" sz="1000" b="1" i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81" y="5301208"/>
            <a:ext cx="168045" cy="2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11" y="1847538"/>
            <a:ext cx="6200577" cy="447088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IMPLEMENTAR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CHROME CANARY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7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IMPLEMENTAR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USANDO TRANSPILERS: BABEL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21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39" y="1978349"/>
            <a:ext cx="6250945" cy="42380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61" y="4230958"/>
            <a:ext cx="3655423" cy="16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IMPLEMENTAR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CONFIGURAR BABEL PARA GULP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22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39" y="1988840"/>
            <a:ext cx="6250945" cy="5799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38" y="2848680"/>
            <a:ext cx="6250945" cy="17938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38" y="4941168"/>
            <a:ext cx="6250945" cy="703536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3563888" y="530120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932040" y="5185214"/>
            <a:ext cx="3384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/>
              <a:t>Archivo de </a:t>
            </a:r>
            <a:r>
              <a:rPr lang="es-ES_tradnl" sz="800" dirty="0" err="1" smtClean="0"/>
              <a:t>configuraci</a:t>
            </a:r>
            <a:r>
              <a:rPr lang="es-ES" sz="800" dirty="0" err="1" smtClean="0"/>
              <a:t>ón</a:t>
            </a:r>
            <a:r>
              <a:rPr lang="es-ES" sz="800" dirty="0" smtClean="0"/>
              <a:t> .</a:t>
            </a:r>
            <a:r>
              <a:rPr lang="es-ES" sz="800" dirty="0" err="1" smtClean="0"/>
              <a:t>babelrc</a:t>
            </a:r>
            <a:endParaRPr lang="es-ES_tradnl" sz="800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4776618" y="3592207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44770" y="3476213"/>
            <a:ext cx="3384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/>
              <a:t>g</a:t>
            </a:r>
            <a:r>
              <a:rPr lang="es-ES" sz="800" dirty="0" err="1" smtClean="0"/>
              <a:t>ulpfile.js</a:t>
            </a:r>
            <a:endParaRPr lang="es-ES_tradnl" sz="800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5004048" y="220655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372200" y="206084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Instalación de </a:t>
            </a:r>
            <a:r>
              <a:rPr lang="es-ES" sz="800" smtClean="0"/>
              <a:t>paquetes </a:t>
            </a:r>
          </a:p>
          <a:p>
            <a:r>
              <a:rPr lang="es-ES" sz="800" dirty="0" smtClean="0"/>
              <a:t>mediante </a:t>
            </a:r>
            <a:r>
              <a:rPr lang="es-ES" sz="800" dirty="0" err="1" smtClean="0"/>
              <a:t>npm</a:t>
            </a:r>
            <a:endParaRPr lang="es-ES_tradnl" sz="800" dirty="0"/>
          </a:p>
        </p:txBody>
      </p:sp>
    </p:spTree>
    <p:extLst>
      <p:ext uri="{BB962C8B-B14F-4D97-AF65-F5344CB8AC3E}">
        <p14:creationId xmlns:p14="http://schemas.microsoft.com/office/powerpoint/2010/main" val="291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1764080"/>
            <a:ext cx="8229600" cy="267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THAT’S ALL!</a:t>
            </a:r>
          </a:p>
          <a:p>
            <a:pPr algn="ctr"/>
            <a:r>
              <a:rPr lang="es-ES" sz="8800" dirty="0" smtClean="0">
                <a:sym typeface="Wingdings"/>
              </a:rPr>
              <a:t></a:t>
            </a:r>
            <a:endParaRPr lang="es-ES" sz="8800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</a:t>
            </a:r>
            <a:r>
              <a:rPr lang="es-ES" dirty="0" err="1" smtClean="0"/>
              <a:t>Seoane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475656" y="4221088"/>
            <a:ext cx="6192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+INFO</a:t>
            </a:r>
          </a:p>
          <a:p>
            <a:pPr algn="ctr"/>
            <a:r>
              <a:rPr lang="es-ES_tradnl" sz="1000" dirty="0" smtClean="0">
                <a:hlinkClick r:id="rId5"/>
              </a:rPr>
              <a:t>Novedades Javascript 1.7</a:t>
            </a:r>
            <a:endParaRPr lang="es-ES_tradnl" sz="1000" dirty="0" smtClean="0"/>
          </a:p>
          <a:p>
            <a:pPr algn="ctr"/>
            <a:r>
              <a:rPr lang="es-ES_tradnl" sz="1000" dirty="0" smtClean="0">
                <a:hlinkClick r:id="rId6"/>
              </a:rPr>
              <a:t>JS Rocks</a:t>
            </a:r>
            <a:endParaRPr lang="es-ES_tradnl" sz="1000" dirty="0" smtClean="0"/>
          </a:p>
          <a:p>
            <a:pPr algn="ctr"/>
            <a:r>
              <a:rPr lang="es-ES_tradnl" sz="1000" dirty="0" smtClean="0">
                <a:hlinkClick r:id="rId7"/>
              </a:rPr>
              <a:t>You Don't Know JS: ES6 &amp; Beyond</a:t>
            </a:r>
            <a:endParaRPr lang="es-ES_tradnl" sz="1000" dirty="0" smtClean="0"/>
          </a:p>
          <a:p>
            <a:pPr algn="ctr"/>
            <a:r>
              <a:rPr lang="es-ES_tradnl" sz="1000" dirty="0" smtClean="0">
                <a:hlinkClick r:id="rId8"/>
              </a:rPr>
              <a:t>Setup Babel</a:t>
            </a:r>
            <a:endParaRPr lang="es-ES_tradnl" sz="1000" dirty="0" smtClean="0"/>
          </a:p>
          <a:p>
            <a:pPr algn="ctr"/>
            <a:r>
              <a:rPr lang="es-ES_tradnl" sz="1000" dirty="0" smtClean="0">
                <a:hlinkClick r:id="rId9"/>
              </a:rPr>
              <a:t>Chrome Canary</a:t>
            </a:r>
            <a:endParaRPr lang="es-ES_tradnl" sz="1000" dirty="0" smtClean="0"/>
          </a:p>
          <a:p>
            <a:pPr algn="ctr"/>
            <a:r>
              <a:rPr lang="es-ES_tradnl" sz="1000" dirty="0" smtClean="0">
                <a:hlinkClick r:id="rId10"/>
              </a:rPr>
              <a:t>Clases ES6 en AngularJS</a:t>
            </a:r>
            <a:endParaRPr lang="es-ES_tradnl" sz="1000" dirty="0" smtClean="0"/>
          </a:p>
        </p:txBody>
      </p:sp>
    </p:spTree>
    <p:extLst>
      <p:ext uri="{BB962C8B-B14F-4D97-AF65-F5344CB8AC3E}">
        <p14:creationId xmlns:p14="http://schemas.microsoft.com/office/powerpoint/2010/main" val="7205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INTRODUCCIÓN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763688" y="1496718"/>
            <a:ext cx="5328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b="1" dirty="0" err="1"/>
              <a:t>ECMAScript</a:t>
            </a:r>
            <a:r>
              <a:rPr lang="es-ES_tradnl" sz="1000" dirty="0"/>
              <a:t> es una especificación </a:t>
            </a:r>
            <a:r>
              <a:rPr lang="es-ES_tradnl" sz="1000" dirty="0" smtClean="0"/>
              <a:t>de lenguaje de </a:t>
            </a:r>
            <a:r>
              <a:rPr lang="es-ES_tradnl" sz="1000" dirty="0" err="1" smtClean="0"/>
              <a:t>programaci</a:t>
            </a:r>
            <a:r>
              <a:rPr lang="es-ES" sz="1000" dirty="0" err="1" smtClean="0"/>
              <a:t>ón</a:t>
            </a:r>
            <a:r>
              <a:rPr lang="es-ES_tradnl" sz="1000" dirty="0"/>
              <a:t> publicada por </a:t>
            </a:r>
            <a:r>
              <a:rPr lang="es-ES_tradnl" sz="1000" dirty="0" smtClean="0"/>
              <a:t>ECMA Internacional</a:t>
            </a:r>
            <a:endParaRPr lang="es-ES_tradnl" sz="10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38" y="1834105"/>
            <a:ext cx="6067524" cy="45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Nuevos tipos de objetos : Set y </a:t>
            </a:r>
            <a:r>
              <a:rPr lang="es-ES" sz="1600" b="1" dirty="0" err="1" smtClean="0"/>
              <a:t>Map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71057"/>
            <a:ext cx="6352722" cy="13494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45024"/>
            <a:ext cx="3168352" cy="149760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843808" y="2348880"/>
            <a:ext cx="1008112" cy="144016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10"/>
          <p:cNvSpPr/>
          <p:nvPr/>
        </p:nvSpPr>
        <p:spPr>
          <a:xfrm>
            <a:off x="2483768" y="3861048"/>
            <a:ext cx="1008112" cy="144016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2051720" y="4549550"/>
            <a:ext cx="1872208" cy="175594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ángulo 12"/>
          <p:cNvSpPr/>
          <p:nvPr/>
        </p:nvSpPr>
        <p:spPr>
          <a:xfrm>
            <a:off x="2051720" y="2857605"/>
            <a:ext cx="1728192" cy="144016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5" name="Conector recto de flecha 14"/>
          <p:cNvCxnSpPr>
            <a:endCxn id="16" idx="1"/>
          </p:cNvCxnSpPr>
          <p:nvPr/>
        </p:nvCxnSpPr>
        <p:spPr>
          <a:xfrm flipV="1">
            <a:off x="4788024" y="4112786"/>
            <a:ext cx="1008112" cy="10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796136" y="4005064"/>
            <a:ext cx="2520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/>
              <a:t>Lo que ahora conocemos como </a:t>
            </a:r>
            <a:r>
              <a:rPr lang="es-ES_tradnl" sz="800" dirty="0" err="1" smtClean="0"/>
              <a:t>Object</a:t>
            </a:r>
            <a:endParaRPr lang="es-ES_tradnl" sz="800" dirty="0"/>
          </a:p>
        </p:txBody>
      </p:sp>
    </p:spTree>
    <p:extLst>
      <p:ext uri="{BB962C8B-B14F-4D97-AF65-F5344CB8AC3E}">
        <p14:creationId xmlns:p14="http://schemas.microsoft.com/office/powerpoint/2010/main" val="20349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/>
            </a:gs>
            <a:gs pos="50000">
              <a:srgbClr val="0070C0"/>
            </a:gs>
            <a:gs pos="97000">
              <a:schemeClr val="accent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GENERATORS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71056"/>
            <a:ext cx="6170972" cy="426625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979712" y="2320830"/>
            <a:ext cx="1440160" cy="144016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2051720" y="2939184"/>
            <a:ext cx="1008112" cy="174260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61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EJEMPLO GENERATOR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20" y="1985055"/>
            <a:ext cx="6170972" cy="17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TEMPLATE STRINGS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38" y="2132856"/>
            <a:ext cx="6170972" cy="13982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38" y="3861048"/>
            <a:ext cx="6170972" cy="130268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815005" y="2943924"/>
            <a:ext cx="1108923" cy="174260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5796136" y="2924944"/>
            <a:ext cx="833150" cy="174260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09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8" y="1499886"/>
            <a:ext cx="7448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smtClean="0"/>
              <a:t>REST PARAMETERS ( O COMO PASAR PARAMETROS A LAS FUNCIONES )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78" y="2204864"/>
            <a:ext cx="6353240" cy="35454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867683" y="4437112"/>
            <a:ext cx="688554" cy="174260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19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lumMod val="94000"/>
              </a:srgbClr>
            </a:gs>
            <a:gs pos="52000">
              <a:srgbClr val="0070C0"/>
            </a:gs>
            <a:gs pos="97000">
              <a:srgbClr val="0070C0">
                <a:lumMod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35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200" dirty="0" smtClean="0"/>
              <a:t>NOVEDADES ES6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44757"/>
            <a:ext cx="1616212" cy="745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4069" y="1499886"/>
            <a:ext cx="646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sz="1600" b="1" dirty="0" smtClean="0"/>
              <a:t>REST PARAMETERS</a:t>
            </a:r>
            <a:endParaRPr lang="es-ES" sz="16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57"/>
            <a:ext cx="487959" cy="493947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Lucas Werner Seoane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76FE-5F4A-456B-8DAB-7C62C86BF731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6353240" cy="960373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563888" y="2318636"/>
            <a:ext cx="1296144" cy="174260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4889848" y="2318636"/>
            <a:ext cx="1194320" cy="174260"/>
          </a:xfrm>
          <a:prstGeom prst="rect">
            <a:avLst/>
          </a:prstGeom>
          <a:solidFill>
            <a:schemeClr val="tx2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91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3734</TotalTime>
  <Words>285</Words>
  <Application>Microsoft Macintosh PowerPoint</Application>
  <PresentationFormat>Presentación en pantalla (4:3)</PresentationFormat>
  <Paragraphs>116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Calibri</vt:lpstr>
      <vt:lpstr>Corbel</vt:lpstr>
      <vt:lpstr>Wingdings</vt:lpstr>
      <vt:lpstr>Arial</vt:lpstr>
      <vt:lpstr>Profundidad</vt:lpstr>
      <vt:lpstr>WORKSHOP Introducción a ECMAScript6</vt:lpstr>
      <vt:lpstr>Don’t worry about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Maximiliano Porrés</dc:creator>
  <cp:lastModifiedBy>Usuario de Microsoft Office</cp:lastModifiedBy>
  <cp:revision>291</cp:revision>
  <dcterms:created xsi:type="dcterms:W3CDTF">2016-02-22T16:13:48Z</dcterms:created>
  <dcterms:modified xsi:type="dcterms:W3CDTF">2016-03-10T17:17:08Z</dcterms:modified>
</cp:coreProperties>
</file>