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24b1808e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24b1808e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24b1808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24b1808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24b1808e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24b1808e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ea2ed0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ea2ed0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1fce8b7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1fce8b7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1fce8b7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1fce8b7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993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ENGENHARIA DE DADOS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1711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Ximenes da Fonseca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8676" cy="52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01" y="235700"/>
            <a:ext cx="1331150" cy="3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FFFFFF">
                <a:alpha val="29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Atual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38350" y="1447325"/>
            <a:ext cx="38145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Milhares de fontes de dados;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Dados pulverizados;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Necessidade de modernização de arquitetura;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Acesso a dados de forma burocrática.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>
            <p:ph idx="4294967295" type="subTitle"/>
          </p:nvPr>
        </p:nvSpPr>
        <p:spPr>
          <a:xfrm>
            <a:off x="7076525" y="4592525"/>
            <a:ext cx="2206500" cy="43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Lucas Ximenes da Fonseca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125" y="673100"/>
            <a:ext cx="4141900" cy="31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e Data Lake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62150" y="1066325"/>
            <a:ext cx="35703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Crescimento de Dados;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DADOS: maior ativo das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organizações;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“Validade” de insights: necessidade de tratamento em tempo hábil;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Lake: repositório centralizado de dados;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Arquitetura robusta e performática.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>
            <p:ph idx="4294967295" type="subTitle"/>
          </p:nvPr>
        </p:nvSpPr>
        <p:spPr>
          <a:xfrm>
            <a:off x="7076525" y="4592525"/>
            <a:ext cx="2206500" cy="43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Lucas Ximenes da Fonseca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25" y="995300"/>
            <a:ext cx="4871624" cy="2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Data Lake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3150" y="1066325"/>
            <a:ext cx="32220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DATA SOURCES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camada de Entrada dos dados;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DATA IN RAW FORMAT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storage centralizado dos dados “naturais”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DATA TRANSFORMS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Etapa de transformações e enriquecimento dos dados;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DATA READY FOR QUERIES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Disponibilização dos dados tratados;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>
            <p:ph idx="4294967295" type="subTitle"/>
          </p:nvPr>
        </p:nvSpPr>
        <p:spPr>
          <a:xfrm>
            <a:off x="7076525" y="4592525"/>
            <a:ext cx="2206500" cy="43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Lucas Ximenes da Fonseca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750" y="1398800"/>
            <a:ext cx="5074049" cy="242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543150" y="3289475"/>
            <a:ext cx="30000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★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ACCESS &amp; SECURITY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Gerenciamento de acesso e níveis de segurança;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★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CONSUME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Dados totalmente prontos para o consumo.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Proposta</a:t>
            </a:r>
            <a:endParaRPr/>
          </a:p>
        </p:txBody>
      </p:sp>
      <p:sp>
        <p:nvSpPr>
          <p:cNvPr id="119" name="Google Shape;119;p17"/>
          <p:cNvSpPr txBox="1"/>
          <p:nvPr>
            <p:ph idx="4294967295" type="subTitle"/>
          </p:nvPr>
        </p:nvSpPr>
        <p:spPr>
          <a:xfrm>
            <a:off x="0" y="4786800"/>
            <a:ext cx="2206500" cy="43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Lucas Ximenes da Fonseca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75" y="857875"/>
            <a:ext cx="7393869" cy="37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AWS?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43150" y="1066325"/>
            <a:ext cx="32220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Líder de mercado há uma década;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Ferramentas gerenciadas;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Lake Formation;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Excelente integrações;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Ótima Documentação;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Suporte especializado;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Desenvolvimento de melhoria contínua.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>
            <p:ph idx="4294967295" type="subTitle"/>
          </p:nvPr>
        </p:nvSpPr>
        <p:spPr>
          <a:xfrm>
            <a:off x="7076525" y="4592525"/>
            <a:ext cx="2206500" cy="43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Lucas Ximenes da Fonseca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50" y="791200"/>
            <a:ext cx="3222001" cy="310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650" y="307700"/>
            <a:ext cx="1439700" cy="10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925" y="646550"/>
            <a:ext cx="3399500" cy="33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284725" y="77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Desafios</a:t>
            </a:r>
            <a:endParaRPr sz="2400"/>
          </a:p>
        </p:txBody>
      </p:sp>
      <p:sp>
        <p:nvSpPr>
          <p:cNvPr id="136" name="Google Shape;136;p19"/>
          <p:cNvSpPr txBox="1"/>
          <p:nvPr/>
        </p:nvSpPr>
        <p:spPr>
          <a:xfrm>
            <a:off x="-14875" y="685325"/>
            <a:ext cx="45693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Evitar Pântano de Dados;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Centralizado no NEGÓCIO;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Rigorosa Governança de Dados;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Manter ambiente com: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Durabilidade;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Escalabilidade;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Disponibilidade;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Performance;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Segurança;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Custos otimizados.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>
            <p:ph idx="4294967295" type="subTitle"/>
          </p:nvPr>
        </p:nvSpPr>
        <p:spPr>
          <a:xfrm>
            <a:off x="7097725" y="4829350"/>
            <a:ext cx="211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Lucas Ximenes da Fonseca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500" y="219150"/>
            <a:ext cx="1611576" cy="7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