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2811" y="1447799"/>
            <a:ext cx="9766087" cy="3329581"/>
          </a:xfrm>
        </p:spPr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Mini-Arduino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Rafael França</a:t>
            </a:r>
          </a:p>
          <a:p>
            <a:r>
              <a:rPr lang="pt-BR" dirty="0" smtClean="0"/>
              <a:t>Lucas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5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de mudança de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um sensor de distância para analise, um servo para movimento, um visor </a:t>
            </a:r>
            <a:r>
              <a:rPr lang="pt-BR" dirty="0" err="1" smtClean="0"/>
              <a:t>lcd</a:t>
            </a:r>
            <a:r>
              <a:rPr lang="pt-BR" dirty="0" smtClean="0"/>
              <a:t>, buzina e </a:t>
            </a:r>
            <a:r>
              <a:rPr lang="pt-BR" dirty="0" err="1" smtClean="0"/>
              <a:t>led</a:t>
            </a:r>
            <a:r>
              <a:rPr lang="pt-BR" dirty="0" smtClean="0"/>
              <a:t> para exibição de mudanças.</a:t>
            </a:r>
          </a:p>
          <a:p>
            <a:r>
              <a:rPr lang="pt-BR" dirty="0" smtClean="0"/>
              <a:t>Objetivo: captar mudanças em um ambiente inicial e reproduzir alertas de </a:t>
            </a:r>
            <a:r>
              <a:rPr lang="pt-BR" dirty="0" err="1" smtClean="0"/>
              <a:t>led</a:t>
            </a:r>
            <a:r>
              <a:rPr lang="pt-BR" dirty="0" smtClean="0"/>
              <a:t> de acordo com a proximidade da mudança, alerta sonoro sempre que o sensor passar pela mudança e alerta visual </a:t>
            </a:r>
            <a:r>
              <a:rPr lang="pt-BR" dirty="0" err="1" smtClean="0"/>
              <a:t>lcd</a:t>
            </a:r>
            <a:r>
              <a:rPr lang="pt-BR" dirty="0" smtClean="0"/>
              <a:t> indicando o local da mudança.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o servo gira entre os ângulos de 30º e 120º enquanto o sensor capta a distancia 9 vezes para cada grau e tira uma media corrigindo o desvio padrão.</a:t>
            </a:r>
          </a:p>
          <a:p>
            <a:r>
              <a:rPr lang="pt-BR" dirty="0" smtClean="0"/>
              <a:t>Por que isso? Pois o sensor nem sempre é preciso e pode retornar valores incorretos e imprecisos, pensando nisso resolvemos tirar uma média das distâncias.</a:t>
            </a:r>
          </a:p>
          <a:p>
            <a:r>
              <a:rPr lang="pt-BR" dirty="0" smtClean="0"/>
              <a:t>Em seguida o servo volta a posição inicial e começa a girar novamente entre 30º e 120º com o sensor agora captando 3 vezes e observando caso aconteça alguma mudança.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7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80267"/>
            <a:ext cx="8946541" cy="4195481"/>
          </a:xfrm>
        </p:spPr>
        <p:txBody>
          <a:bodyPr/>
          <a:lstStyle/>
          <a:p>
            <a:r>
              <a:rPr lang="pt-BR" dirty="0" smtClean="0"/>
              <a:t>Dificuldades físicas: acoplar o servo ao sensor de distância.</a:t>
            </a:r>
          </a:p>
          <a:p>
            <a:r>
              <a:rPr lang="pt-BR" dirty="0" smtClean="0"/>
              <a:t>Solução: gambiarra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36" y="1223332"/>
            <a:ext cx="9601199" cy="5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alguma mudança ocorra, dependendo da proximidade o </a:t>
            </a:r>
            <a:r>
              <a:rPr lang="pt-BR" dirty="0" err="1" smtClean="0"/>
              <a:t>led</a:t>
            </a:r>
            <a:r>
              <a:rPr lang="pt-BR" dirty="0" smtClean="0"/>
              <a:t> pisca mais rápido ou mais devagar, a buzina é acionada sempre que o sensor passar novamente no local alterado e o </a:t>
            </a:r>
            <a:r>
              <a:rPr lang="pt-BR" dirty="0" err="1" smtClean="0"/>
              <a:t>led</a:t>
            </a:r>
            <a:r>
              <a:rPr lang="pt-BR" dirty="0" smtClean="0"/>
              <a:t> exibe um mapa indicando o local alterado.</a:t>
            </a:r>
          </a:p>
          <a:p>
            <a:r>
              <a:rPr lang="pt-BR" dirty="0" smtClean="0"/>
              <a:t>Dificuldades de código: a leitura do sensor de distância trava a aplicação até que seja retornado um valor, por diversas vezes esse valor poderia demorar a ser obtido por causa do ambiente, travando o código e deixando ele não reativo.</a:t>
            </a:r>
          </a:p>
          <a:p>
            <a:r>
              <a:rPr lang="pt-BR" dirty="0" smtClean="0"/>
              <a:t>Solução: descobrimos a existência de uma função que faz a leitura de acordo com um ‘timeout’ e caso a leitura não retorne nada nesse tempo de timeout ela é abortada, neste caso fazemos uma nova leitura aumentando as chances de retornar um resultado.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314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Projeto Mini-Arduino</vt:lpstr>
      <vt:lpstr>Analisador de mudança de ambiente</vt:lpstr>
      <vt:lpstr>Implementação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Mini-Arduino</dc:title>
  <dc:creator>Psyny</dc:creator>
  <cp:lastModifiedBy>Psyny</cp:lastModifiedBy>
  <cp:revision>6</cp:revision>
  <dcterms:created xsi:type="dcterms:W3CDTF">2016-04-19T18:13:41Z</dcterms:created>
  <dcterms:modified xsi:type="dcterms:W3CDTF">2016-04-19T19:24:39Z</dcterms:modified>
</cp:coreProperties>
</file>