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94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5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2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9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4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5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4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9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9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3329581"/>
          </a:xfrm>
        </p:spPr>
        <p:txBody>
          <a:bodyPr/>
          <a:lstStyle/>
          <a:p>
            <a:r>
              <a:rPr lang="es-CL" sz="6000" dirty="0" smtClean="0"/>
              <a:t>Proyecto Taller de Integración: “Juego 2D”</a:t>
            </a:r>
            <a:endParaRPr lang="es-CL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275103"/>
            <a:ext cx="8825658" cy="193251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 smtClean="0"/>
              <a:t>Integrantes</a:t>
            </a:r>
          </a:p>
          <a:p>
            <a:pPr algn="ctr"/>
            <a:r>
              <a:rPr lang="es-CL" dirty="0" smtClean="0"/>
              <a:t>Alfonso duarte</a:t>
            </a:r>
          </a:p>
          <a:p>
            <a:pPr algn="ctr"/>
            <a:r>
              <a:rPr lang="es-CL" dirty="0" smtClean="0"/>
              <a:t>Lucas Jara</a:t>
            </a:r>
          </a:p>
          <a:p>
            <a:pPr algn="ctr"/>
            <a:r>
              <a:rPr lang="es-CL" dirty="0" smtClean="0"/>
              <a:t>Claudio Lizama</a:t>
            </a:r>
          </a:p>
          <a:p>
            <a:pPr algn="ctr"/>
            <a:r>
              <a:rPr lang="es-CL" dirty="0"/>
              <a:t>Juan Pablo </a:t>
            </a:r>
            <a:r>
              <a:rPr lang="es-CL" dirty="0" smtClean="0"/>
              <a:t>Quezada</a:t>
            </a:r>
          </a:p>
          <a:p>
            <a:pPr algn="ctr"/>
            <a:r>
              <a:rPr lang="es-CL" dirty="0"/>
              <a:t>Diego Zapata</a:t>
            </a:r>
            <a:endParaRPr lang="es-CL" dirty="0" smtClean="0"/>
          </a:p>
          <a:p>
            <a:pPr algn="ctr"/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1727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Nuestro proyecto consiste en un juego multiplataforma en 2D, similar al Dinosaurio de Google, pero con mas opciones de personalización. Por ejemplo cambiar de personaje, imagen y música de fondo.</a:t>
            </a:r>
          </a:p>
          <a:p>
            <a:pPr marL="0" indent="0">
              <a:buNone/>
            </a:pPr>
            <a:r>
              <a:rPr lang="es-CL" dirty="0" smtClean="0"/>
              <a:t>Nuestro personaje avanzará mas rápido a medida que transcurre el tiempo, evitando chocar con enemigos que aparecerán, al mismo tiempo que tiene que recoger monedas para aumentar el puntaje a obtener.</a:t>
            </a:r>
            <a:endParaRPr lang="es-CL" dirty="0"/>
          </a:p>
        </p:txBody>
      </p:sp>
      <p:pic>
        <p:nvPicPr>
          <p:cNvPr id="1028" name="Picture 4" descr="Resultado de imagen para dinosaurio goog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22" y="4282588"/>
            <a:ext cx="4632119" cy="216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Implementación.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Para la creación de nuestro proyecto utilizaremos el motor de </a:t>
            </a:r>
            <a:r>
              <a:rPr lang="es-CL" dirty="0" err="1" smtClean="0"/>
              <a:t>videjuegos</a:t>
            </a:r>
            <a:r>
              <a:rPr lang="es-CL" dirty="0" smtClean="0"/>
              <a:t> “</a:t>
            </a:r>
            <a:r>
              <a:rPr lang="es-CL" dirty="0" err="1" smtClean="0"/>
              <a:t>Unity</a:t>
            </a:r>
            <a:r>
              <a:rPr lang="es-CL" dirty="0" smtClean="0"/>
              <a:t>”.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En conjunto con el lenguaje de programación C# 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25" y="2572683"/>
            <a:ext cx="3310513" cy="1201396"/>
          </a:xfrm>
          <a:prstGeom prst="rect">
            <a:avLst/>
          </a:prstGeom>
        </p:spPr>
      </p:pic>
      <p:pic>
        <p:nvPicPr>
          <p:cNvPr id="2052" name="Picture 4" descr="Resultado de imagen para c#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82" y="4787631"/>
            <a:ext cx="1460768" cy="14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200" dirty="0" smtClean="0"/>
              <a:t>Diagrama de emplazamiento</a:t>
            </a:r>
            <a:endParaRPr lang="es-CL" sz="32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5"/>
          <a:stretch/>
        </p:blipFill>
        <p:spPr>
          <a:xfrm>
            <a:off x="3258355" y="1365160"/>
            <a:ext cx="4555847" cy="5355875"/>
          </a:xfrm>
        </p:spPr>
      </p:pic>
    </p:spTree>
    <p:extLst>
      <p:ext uri="{BB962C8B-B14F-4D97-AF65-F5344CB8AC3E}">
        <p14:creationId xmlns:p14="http://schemas.microsoft.com/office/powerpoint/2010/main" val="20424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clases 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2"/>
          <a:stretch/>
        </p:blipFill>
        <p:spPr>
          <a:xfrm>
            <a:off x="2744896" y="1712889"/>
            <a:ext cx="6141526" cy="4880245"/>
          </a:xfrm>
        </p:spPr>
      </p:pic>
    </p:spTree>
    <p:extLst>
      <p:ext uri="{BB962C8B-B14F-4D97-AF65-F5344CB8AC3E}">
        <p14:creationId xmlns:p14="http://schemas.microsoft.com/office/powerpoint/2010/main" val="38109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casos de uso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"/>
          <a:stretch/>
        </p:blipFill>
        <p:spPr>
          <a:xfrm>
            <a:off x="1563910" y="1867437"/>
            <a:ext cx="8764945" cy="4638842"/>
          </a:xfrm>
        </p:spPr>
      </p:pic>
    </p:spTree>
    <p:extLst>
      <p:ext uri="{BB962C8B-B14F-4D97-AF65-F5344CB8AC3E}">
        <p14:creationId xmlns:p14="http://schemas.microsoft.com/office/powerpoint/2010/main" val="9674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018" y="156504"/>
            <a:ext cx="9404723" cy="1400530"/>
          </a:xfrm>
        </p:spPr>
        <p:txBody>
          <a:bodyPr/>
          <a:lstStyle/>
          <a:p>
            <a:r>
              <a:rPr lang="es-CL" dirty="0" smtClean="0"/>
              <a:t>Diagrama de secuencia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/>
          <a:stretch/>
        </p:blipFill>
        <p:spPr>
          <a:xfrm>
            <a:off x="2872439" y="1004552"/>
            <a:ext cx="5269021" cy="5615189"/>
          </a:xfrm>
        </p:spPr>
      </p:pic>
    </p:spTree>
    <p:extLst>
      <p:ext uri="{BB962C8B-B14F-4D97-AF65-F5344CB8AC3E}">
        <p14:creationId xmlns:p14="http://schemas.microsoft.com/office/powerpoint/2010/main" val="323175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 de trabajo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646111" y="3444421"/>
            <a:ext cx="2306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GRUPO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2952600" y="5031895"/>
            <a:ext cx="217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HORAS LIBRES (VENTANAS)</a:t>
            </a:r>
            <a:endParaRPr lang="es-CL" dirty="0"/>
          </a:p>
        </p:txBody>
      </p:sp>
      <p:sp>
        <p:nvSpPr>
          <p:cNvPr id="11" name="Flecha abajo 10"/>
          <p:cNvSpPr/>
          <p:nvPr/>
        </p:nvSpPr>
        <p:spPr>
          <a:xfrm rot="13303408">
            <a:off x="2647643" y="2161450"/>
            <a:ext cx="397265" cy="1346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3442453" y="2128720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COMUNICACIÓN</a:t>
            </a:r>
            <a:endParaRPr lang="es-C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430351" y="1621652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UNIVERSIDAD</a:t>
            </a:r>
            <a:endParaRPr lang="es-C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430351" y="219995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GRUPO DE FACEBOOK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416852" y="2591912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GRUPO DE WHATSAPP</a:t>
            </a:r>
            <a:endParaRPr lang="es-CL" dirty="0"/>
          </a:p>
        </p:txBody>
      </p:sp>
      <p:sp>
        <p:nvSpPr>
          <p:cNvPr id="17" name="Flecha derecha 16"/>
          <p:cNvSpPr/>
          <p:nvPr/>
        </p:nvSpPr>
        <p:spPr>
          <a:xfrm rot="20388801">
            <a:off x="5535408" y="1868606"/>
            <a:ext cx="851335" cy="26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 derecha 17"/>
          <p:cNvSpPr/>
          <p:nvPr/>
        </p:nvSpPr>
        <p:spPr>
          <a:xfrm>
            <a:off x="5596371" y="2222580"/>
            <a:ext cx="820481" cy="295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 derecha 19"/>
          <p:cNvSpPr/>
          <p:nvPr/>
        </p:nvSpPr>
        <p:spPr>
          <a:xfrm rot="976716">
            <a:off x="5587098" y="2603544"/>
            <a:ext cx="747955" cy="258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477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8000" dirty="0" smtClean="0"/>
              <a:t>Gracias por su atención </a:t>
            </a:r>
            <a:endParaRPr lang="es-CL" sz="8000" dirty="0"/>
          </a:p>
        </p:txBody>
      </p:sp>
    </p:spTree>
    <p:extLst>
      <p:ext uri="{BB962C8B-B14F-4D97-AF65-F5344CB8AC3E}">
        <p14:creationId xmlns:p14="http://schemas.microsoft.com/office/powerpoint/2010/main" val="25745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152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Proyecto Taller de Integración: “Juego 2D”</vt:lpstr>
      <vt:lpstr>Descripción.</vt:lpstr>
      <vt:lpstr>Implementación.</vt:lpstr>
      <vt:lpstr>Diagrama de emplazamiento</vt:lpstr>
      <vt:lpstr>Diagrama de clases </vt:lpstr>
      <vt:lpstr>Diagrama de casos de uso</vt:lpstr>
      <vt:lpstr>Diagrama de secuencia</vt:lpstr>
      <vt:lpstr>Metodología de trabajo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Integración</dc:title>
  <dc:creator>Claudio Lizama</dc:creator>
  <cp:lastModifiedBy>Claudio Lizama</cp:lastModifiedBy>
  <cp:revision>11</cp:revision>
  <dcterms:created xsi:type="dcterms:W3CDTF">2017-09-04T15:21:47Z</dcterms:created>
  <dcterms:modified xsi:type="dcterms:W3CDTF">2017-09-05T16:53:22Z</dcterms:modified>
</cp:coreProperties>
</file>