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7" r:id="rId5"/>
    <p:sldId id="258" r:id="rId6"/>
    <p:sldId id="259" r:id="rId7"/>
    <p:sldId id="260" r:id="rId8"/>
    <p:sldId id="267" r:id="rId9"/>
    <p:sldId id="261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Wordcloud">
            <a:extLst>
              <a:ext uri="{FF2B5EF4-FFF2-40B4-BE49-F238E27FC236}">
                <a16:creationId xmlns:a16="http://schemas.microsoft.com/office/drawing/2014/main" id="{6E9A1071-6251-443B-BB46-9071D2200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9">
            <a:extLst>
              <a:ext uri="{FF2B5EF4-FFF2-40B4-BE49-F238E27FC236}">
                <a16:creationId xmlns:a16="http://schemas.microsoft.com/office/drawing/2014/main" id="{E5EE9E61-4F51-4359-81DA-F077B40D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FD66449-2586-4692-9C34-F49A8F48E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183" y="385011"/>
            <a:ext cx="9563387" cy="64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10">
            <a:extLst>
              <a:ext uri="{FF2B5EF4-FFF2-40B4-BE49-F238E27FC236}">
                <a16:creationId xmlns:a16="http://schemas.microsoft.com/office/drawing/2014/main" id="{FB9BA142-0B9D-4E48-B231-8141EC582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magine 2" descr="Immagine che contiene giorno&#10;&#10;Descrizione generata automaticamente">
            <a:extLst>
              <a:ext uri="{FF2B5EF4-FFF2-40B4-BE49-F238E27FC236}">
                <a16:creationId xmlns:a16="http://schemas.microsoft.com/office/drawing/2014/main" id="{E585FDED-3698-4F62-8A18-286191513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68" y="446886"/>
            <a:ext cx="10204064" cy="63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ringraziamenti">
            <a:extLst>
              <a:ext uri="{FF2B5EF4-FFF2-40B4-BE49-F238E27FC236}">
                <a16:creationId xmlns:a16="http://schemas.microsoft.com/office/drawing/2014/main" id="{FE75EF77-B64E-4BD4-AB39-98D76930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reprocessing">
            <a:extLst>
              <a:ext uri="{FF2B5EF4-FFF2-40B4-BE49-F238E27FC236}">
                <a16:creationId xmlns:a16="http://schemas.microsoft.com/office/drawing/2014/main" id="{2DAC9E96-C280-4FBB-BD9C-2F808E15D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entiment">
            <a:extLst>
              <a:ext uri="{FF2B5EF4-FFF2-40B4-BE49-F238E27FC236}">
                <a16:creationId xmlns:a16="http://schemas.microsoft.com/office/drawing/2014/main" id="{91A197B8-817C-474F-9F42-8001E4187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D75909AA-9F76-4488-B473-D99573368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2">
            <a:extLst>
              <a:ext uri="{FF2B5EF4-FFF2-40B4-BE49-F238E27FC236}">
                <a16:creationId xmlns:a16="http://schemas.microsoft.com/office/drawing/2014/main" id="{F72BF8C0-6AC5-452B-B9C7-EBA8BC8C9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3">
            <a:extLst>
              <a:ext uri="{FF2B5EF4-FFF2-40B4-BE49-F238E27FC236}">
                <a16:creationId xmlns:a16="http://schemas.microsoft.com/office/drawing/2014/main" id="{70D66208-7B06-4777-B0A7-10AED278E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Dashboard 5">
            <a:extLst>
              <a:ext uri="{FF2B5EF4-FFF2-40B4-BE49-F238E27FC236}">
                <a16:creationId xmlns:a16="http://schemas.microsoft.com/office/drawing/2014/main" id="{E5EF43D5-6745-469E-8CED-54F9B3D47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community">
            <a:extLst>
              <a:ext uri="{FF2B5EF4-FFF2-40B4-BE49-F238E27FC236}">
                <a16:creationId xmlns:a16="http://schemas.microsoft.com/office/drawing/2014/main" id="{19695B2A-8A27-4547-B5FA-65683C65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ashboard 8">
            <a:extLst>
              <a:ext uri="{FF2B5EF4-FFF2-40B4-BE49-F238E27FC236}">
                <a16:creationId xmlns:a16="http://schemas.microsoft.com/office/drawing/2014/main" id="{810F2A08-F735-4430-8D2E-C69955D33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048C813-0A0F-410A-BDE9-3FBB9A84C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88" y="419386"/>
            <a:ext cx="9901137" cy="638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Luca Testa</cp:lastModifiedBy>
  <cp:revision>5</cp:revision>
  <dcterms:created xsi:type="dcterms:W3CDTF">2021-01-21T13:30:32Z</dcterms:created>
  <dcterms:modified xsi:type="dcterms:W3CDTF">2021-03-11T14:24:54Z</dcterms:modified>
</cp:coreProperties>
</file>