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aedff6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aedff6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aedff68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aedff68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af42d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af42d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aedff68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aedff68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aedff68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aedff68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SMART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Smart Market é um aplicativo de comparação de preços de mercadorias comercializadas pelos diversos mercados cadastrados.</a:t>
            </a:r>
            <a:br>
              <a:rPr lang="pt-BR"/>
            </a:br>
            <a:r>
              <a:rPr lang="pt-BR"/>
              <a:t>•	O sistema oferecerá aos supermercados cadastrados plataforma para carga de preços de seus produtos através de Web API</a:t>
            </a:r>
            <a:br>
              <a:rPr lang="pt-BR"/>
            </a:br>
            <a:r>
              <a:rPr lang="pt-BR"/>
              <a:t>•	O sistema oferecerá um método via Web API para que o mercado receba os dados das consultas dos clientes finais as quais envolveram preços e mercadorias de seu supermercado (vencedoras e perdedoras).</a:t>
            </a:r>
            <a:br>
              <a:rPr lang="pt-BR"/>
            </a:br>
            <a:r>
              <a:rPr lang="pt-BR"/>
              <a:t>•	O sistema oferecerá um método via Web API para que  o supermercado consulte os preços cadastrados e a quantidade de vezes que cada um de seus produtos foram consultados e foram ganhadores.</a:t>
            </a:r>
            <a:br>
              <a:rPr lang="pt-BR"/>
            </a:br>
            <a:r>
              <a:rPr lang="pt-BR"/>
              <a:t>•	O sistema de busca por produtos irá listar as opções de marcas;</a:t>
            </a:r>
            <a:br>
              <a:rPr lang="pt-BR"/>
            </a:br>
            <a:r>
              <a:rPr lang="pt-BR"/>
              <a:t>•	O carrinho de compras irá consolidar sua lista;</a:t>
            </a:r>
            <a:br>
              <a:rPr lang="pt-BR"/>
            </a:br>
            <a:r>
              <a:rPr lang="pt-BR"/>
              <a:t>•	O usuário irá selecionar os mercados disponíveis e ver o valor que sua lista de compras irá custar, além de identificar via geolocalização o mercado mais próximo.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br>
              <a:rPr lang="pt-BR"/>
            </a:br>
            <a:r>
              <a:rPr lang="pt-BR"/>
              <a:t>•	IDE: Android Studio</a:t>
            </a:r>
            <a:br>
              <a:rPr lang="pt-BR"/>
            </a:br>
            <a:r>
              <a:rPr lang="pt-BR"/>
              <a:t>•	Linguagem de programação: Kotlin</a:t>
            </a:r>
            <a:br>
              <a:rPr lang="pt-BR"/>
            </a:br>
            <a:r>
              <a:rPr lang="pt-BR"/>
              <a:t>•	Sistema Operacional Cliente: Android</a:t>
            </a:r>
            <a:br>
              <a:rPr lang="pt-BR"/>
            </a:br>
            <a:r>
              <a:rPr lang="pt-BR"/>
              <a:t>•	API: Geolocalização Google</a:t>
            </a:r>
            <a:br>
              <a:rPr lang="pt-BR"/>
            </a:br>
            <a:r>
              <a:rPr lang="pt-BR"/>
              <a:t>•	Banco de Dados: SQL Server Azure</a:t>
            </a:r>
            <a:br>
              <a:rPr lang="pt-BR"/>
            </a:br>
            <a:r>
              <a:rPr lang="pt-BR"/>
              <a:t>•	Plataforma Web: ASP.NET MVC &amp; Web API</a:t>
            </a:r>
            <a:br>
              <a:rPr lang="pt-BR"/>
            </a:br>
            <a:r>
              <a:rPr lang="pt-BR"/>
              <a:t>•	Web Hosting: Azure para Aplicações Web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Aplicativo Android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00" y="1152575"/>
            <a:ext cx="8501050" cy="45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456" y="1152575"/>
            <a:ext cx="8564395" cy="462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3402600" y="622550"/>
            <a:ext cx="2338800" cy="12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Tela inicial</a:t>
            </a:r>
            <a:endParaRPr b="1" sz="2400"/>
          </a:p>
        </p:txBody>
      </p:sp>
      <p:sp>
        <p:nvSpPr>
          <p:cNvPr id="159" name="Google Shape;159;p17"/>
          <p:cNvSpPr/>
          <p:nvPr/>
        </p:nvSpPr>
        <p:spPr>
          <a:xfrm>
            <a:off x="707250" y="2237575"/>
            <a:ext cx="2338800" cy="12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Tela busca de produto com comparações de marca e supermercado</a:t>
            </a:r>
            <a:endParaRPr b="1" sz="1200"/>
          </a:p>
        </p:txBody>
      </p:sp>
      <p:sp>
        <p:nvSpPr>
          <p:cNvPr id="160" name="Google Shape;160;p17"/>
          <p:cNvSpPr/>
          <p:nvPr/>
        </p:nvSpPr>
        <p:spPr>
          <a:xfrm>
            <a:off x="3425100" y="2237575"/>
            <a:ext cx="2338800" cy="12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Carrinho de compras com lista montada</a:t>
            </a:r>
            <a:endParaRPr b="1" sz="1200"/>
          </a:p>
        </p:txBody>
      </p:sp>
      <p:sp>
        <p:nvSpPr>
          <p:cNvPr id="161" name="Google Shape;161;p17"/>
          <p:cNvSpPr/>
          <p:nvPr/>
        </p:nvSpPr>
        <p:spPr>
          <a:xfrm>
            <a:off x="6328850" y="2281675"/>
            <a:ext cx="2338800" cy="12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Tela com supermercados mais próximos do usuário</a:t>
            </a:r>
            <a:endParaRPr b="1" sz="1200"/>
          </a:p>
        </p:txBody>
      </p:sp>
      <p:cxnSp>
        <p:nvCxnSpPr>
          <p:cNvPr id="162" name="Google Shape;162;p17"/>
          <p:cNvCxnSpPr>
            <a:stCxn id="158" idx="2"/>
            <a:endCxn id="161" idx="0"/>
          </p:cNvCxnSpPr>
          <p:nvPr/>
        </p:nvCxnSpPr>
        <p:spPr>
          <a:xfrm flipH="1" rot="-5400000">
            <a:off x="5817450" y="600800"/>
            <a:ext cx="435300" cy="2926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58" idx="2"/>
            <a:endCxn id="159" idx="0"/>
          </p:cNvCxnSpPr>
          <p:nvPr/>
        </p:nvCxnSpPr>
        <p:spPr>
          <a:xfrm rot="5400000">
            <a:off x="3028800" y="694250"/>
            <a:ext cx="391200" cy="2695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58" idx="2"/>
            <a:endCxn id="160" idx="0"/>
          </p:cNvCxnSpPr>
          <p:nvPr/>
        </p:nvCxnSpPr>
        <p:spPr>
          <a:xfrm flipH="1" rot="-5400000">
            <a:off x="4387650" y="2030600"/>
            <a:ext cx="391200" cy="225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25" y="1692600"/>
            <a:ext cx="8079751" cy="2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