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95971-ED04-45CA-853C-EE9207F00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B14419-F593-46C9-B509-F7C9C479E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E7133D-772B-475B-9C28-D4FD3D4C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13D9-A0D7-4FEE-BAA7-69C88B5B155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38937E-105A-42DD-A13E-7D5D19B8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3E047E-FB9A-4493-A84C-2C6375DC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15D6-9936-4A6F-85A0-132E2DD79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1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581F2-522A-443A-B08F-837FAD41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D47839-C54E-4215-A311-C1AA6DE4E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2ABEFA-518D-4DAF-B0C5-C4147F30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13D9-A0D7-4FEE-BAA7-69C88B5B155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1C86B-C502-46F6-B053-83776BEE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DDF73A-26A6-4AA1-8FAB-F665732C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15D6-9936-4A6F-85A0-132E2DD79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3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CCC55F-AA34-4626-B860-A3429A2E2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6F8B85-4533-4A70-8562-5D013BF7F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9A93F0-7803-4363-BCB4-84B6A586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13D9-A0D7-4FEE-BAA7-69C88B5B155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79B33-E646-4362-ADC6-F0DB2C3A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D6C7BF-0FA7-43EC-8341-1BA16A86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15D6-9936-4A6F-85A0-132E2DD79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4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8CA3C-9983-4BD6-8459-BBFE1D9E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0B4226-951B-4D88-97BE-774969A3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2ABDB-B976-451C-B0F4-1692605D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13D9-A0D7-4FEE-BAA7-69C88B5B155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54AC6A-189C-43BB-8B69-6FAD510F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585C6D-4DA4-483A-AB87-D3574A0F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15D6-9936-4A6F-85A0-132E2DD79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8A7E2-997C-4AA3-A9A0-7CA83D28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4DE16B-9D4E-4F08-B5E9-8FF50280C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F8D699-4DEB-42DC-A084-65FE13F6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13D9-A0D7-4FEE-BAA7-69C88B5B155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CB8CF3-5EF2-462A-BEE7-0116A18D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C319F-936B-4C7E-8679-DEACE75D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15D6-9936-4A6F-85A0-132E2DD79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9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30AC9-CC5D-4405-936F-A13C6007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B028E-16DF-4876-A94B-590D7F177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492E26-9D4C-4A2B-8618-36D4E2588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47D0CB-0195-4F10-8B86-567CF289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13D9-A0D7-4FEE-BAA7-69C88B5B155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FC7449-1D38-4C56-8722-C987E1F8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EC2ABF-9EFF-4594-9F67-74A3E042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15D6-9936-4A6F-85A0-132E2DD79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6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DD56A-D34B-47E8-8835-BC439FD8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7FBFF5-FD16-4BF8-A238-0FBECDED2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530B8-C677-40C2-ABF3-58AF1AFD4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937315-29A2-4B65-A150-E52724DE8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035B63-04F0-4B4C-A14C-E7CA79D46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72D846-3263-4343-9516-8CD55811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13D9-A0D7-4FEE-BAA7-69C88B5B155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90DE42-71C9-4D99-BC11-4A547AA7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3C3A8B-18FC-4866-8669-BDDABD51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15D6-9936-4A6F-85A0-132E2DD79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9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301F8-3048-4CEC-BC54-CDD83D07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87E48A-30B1-4D8E-92F9-4966BC56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13D9-A0D7-4FEE-BAA7-69C88B5B155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85BFD2-FEB0-4961-8F6A-17EA5405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19D765-86B7-43EA-AD7C-C65357D8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15D6-9936-4A6F-85A0-132E2DD79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1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15BDA7-0875-4494-8DEF-BD0C17FE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13D9-A0D7-4FEE-BAA7-69C88B5B155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E5D382-0E9B-407B-A639-10A01D84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531BEE-C07F-4B14-BF3C-F350C1A3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15D6-9936-4A6F-85A0-132E2DD79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1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09905-8BA4-42AF-BB55-9EDC2182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F37714-0893-4627-B145-62D94B9F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134F02-6B78-4047-8B5C-47D7D219E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813430-D685-4CED-91A8-92BA9D0B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13D9-A0D7-4FEE-BAA7-69C88B5B155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F42B53-1984-4E9E-BF84-0ABFFB9A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87BA24-759C-4827-BCD1-D163B74E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15D6-9936-4A6F-85A0-132E2DD79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C3933-70C5-4819-B0A8-D31EC3D8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2FDC01-BD26-4E93-8D80-010EDEDAB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2649C8-CD0B-40CB-A55B-C0CA3EF9C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2B10FF-AD0A-4B54-9B60-6B0AEFCC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13D9-A0D7-4FEE-BAA7-69C88B5B155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2936D2-6016-44B8-B9DB-4070C1AD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725DE5-5B6D-4CA0-AB45-A8B8ACA3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15D6-9936-4A6F-85A0-132E2DD79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39453B-0B51-4BCE-9DEB-977AD9F7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E1CE2C-015C-4082-8BC7-91886D9E1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CC1038-5323-4100-8651-5B1509467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113D9-A0D7-4FEE-BAA7-69C88B5B155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C67C9F-5239-4F38-A148-A80325AAD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3AE421-66A0-491D-A836-A803A80B7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15D6-9936-4A6F-85A0-132E2DD79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7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B565E57-1F03-452C-B1B4-02A4F24F1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02433"/>
            <a:ext cx="9144000" cy="4455367"/>
          </a:xfrm>
        </p:spPr>
        <p:txBody>
          <a:bodyPr/>
          <a:lstStyle/>
          <a:p>
            <a:pPr algn="l"/>
            <a:r>
              <a:rPr lang="pt-BR" dirty="0"/>
              <a:t>Paradigma = modo como a linguagem pensa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POO (Programação Orientada a Objetos)</a:t>
            </a:r>
          </a:p>
          <a:p>
            <a:pPr algn="l"/>
            <a:r>
              <a:rPr lang="pt-BR" dirty="0"/>
              <a:t>Produto (quais dados ? Quais ações? Como controla? Como gerencia?)</a:t>
            </a:r>
          </a:p>
          <a:p>
            <a:pPr algn="l"/>
            <a:r>
              <a:rPr lang="pt-BR" dirty="0"/>
              <a:t>Cliente (o que </a:t>
            </a:r>
            <a:r>
              <a:rPr lang="pt-BR" dirty="0" err="1"/>
              <a:t>vc</a:t>
            </a:r>
            <a:r>
              <a:rPr lang="pt-BR" dirty="0"/>
              <a:t> precisa dele? Como o cliente interage?)</a:t>
            </a:r>
          </a:p>
          <a:p>
            <a:pPr algn="l"/>
            <a:r>
              <a:rPr lang="pt-BR" dirty="0"/>
              <a:t>Pagamento (.....)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Estruturada</a:t>
            </a:r>
          </a:p>
          <a:p>
            <a:pPr algn="l"/>
            <a:r>
              <a:rPr lang="pt-BR" dirty="0"/>
              <a:t>Cliente =&gt; faz o pedido =&gt; preparar =&gt; pagar =&gt; fechou o caixa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8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B565E57-1F03-452C-B1B4-02A4F24F1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02433"/>
            <a:ext cx="9144000" cy="4455367"/>
          </a:xfrm>
        </p:spPr>
        <p:txBody>
          <a:bodyPr/>
          <a:lstStyle/>
          <a:p>
            <a:pPr algn="l"/>
            <a:r>
              <a:rPr lang="pt-BR" dirty="0" err="1"/>
              <a:t>Nivel</a:t>
            </a:r>
            <a:r>
              <a:rPr lang="pt-BR" dirty="0"/>
              <a:t> da Linguagem</a:t>
            </a:r>
          </a:p>
          <a:p>
            <a:pPr algn="l"/>
            <a:endParaRPr lang="pt-BR" dirty="0"/>
          </a:p>
        </p:txBody>
      </p:sp>
      <p:sp>
        <p:nvSpPr>
          <p:cNvPr id="2" name="Seta: da Esquerda para a Direita 1">
            <a:extLst>
              <a:ext uri="{FF2B5EF4-FFF2-40B4-BE49-F238E27FC236}">
                <a16:creationId xmlns:a16="http://schemas.microsoft.com/office/drawing/2014/main" id="{9D430478-D496-4F64-A2BC-16535F593B4C}"/>
              </a:ext>
            </a:extLst>
          </p:cNvPr>
          <p:cNvSpPr/>
          <p:nvPr/>
        </p:nvSpPr>
        <p:spPr>
          <a:xfrm>
            <a:off x="1996751" y="2360644"/>
            <a:ext cx="7427167" cy="7931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064FD0-4518-4D12-8CFC-8CB8E197428A}"/>
              </a:ext>
            </a:extLst>
          </p:cNvPr>
          <p:cNvSpPr txBox="1"/>
          <p:nvPr/>
        </p:nvSpPr>
        <p:spPr>
          <a:xfrm>
            <a:off x="1614195" y="3244334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Ling</a:t>
            </a:r>
            <a:r>
              <a:rPr lang="pt-BR" dirty="0"/>
              <a:t> Humana</a:t>
            </a:r>
          </a:p>
          <a:p>
            <a:r>
              <a:rPr lang="pt-BR" dirty="0"/>
              <a:t>(alto nível)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117853B-9686-486F-9174-BA3F0B82347B}"/>
              </a:ext>
            </a:extLst>
          </p:cNvPr>
          <p:cNvSpPr txBox="1"/>
          <p:nvPr/>
        </p:nvSpPr>
        <p:spPr>
          <a:xfrm>
            <a:off x="8428652" y="3256583"/>
            <a:ext cx="145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Ling</a:t>
            </a:r>
            <a:r>
              <a:rPr lang="pt-BR" dirty="0"/>
              <a:t> Maquina</a:t>
            </a:r>
          </a:p>
          <a:p>
            <a:r>
              <a:rPr lang="pt-BR" dirty="0"/>
              <a:t>(</a:t>
            </a:r>
            <a:r>
              <a:rPr lang="pt-BR" dirty="0" err="1"/>
              <a:t>bx</a:t>
            </a:r>
            <a:r>
              <a:rPr lang="pt-BR" dirty="0"/>
              <a:t> nível)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FDC436-A29F-403B-850C-30E9A10D52BB}"/>
              </a:ext>
            </a:extLst>
          </p:cNvPr>
          <p:cNvSpPr txBox="1"/>
          <p:nvPr/>
        </p:nvSpPr>
        <p:spPr>
          <a:xfrm>
            <a:off x="3219062" y="4127182"/>
            <a:ext cx="5570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se a=b .e. c&gt;7 então</a:t>
            </a:r>
          </a:p>
          <a:p>
            <a:r>
              <a:rPr lang="pt-BR" sz="3200" dirty="0" err="1"/>
              <a:t>if</a:t>
            </a:r>
            <a:r>
              <a:rPr lang="pt-BR" sz="3200" dirty="0"/>
              <a:t> a==b </a:t>
            </a:r>
            <a:r>
              <a:rPr lang="pt-BR" sz="3200" dirty="0" err="1"/>
              <a:t>and</a:t>
            </a:r>
            <a:r>
              <a:rPr lang="pt-BR" sz="3200" dirty="0"/>
              <a:t> c&gt;7 </a:t>
            </a:r>
            <a:r>
              <a:rPr lang="pt-BR" sz="3200" dirty="0" err="1"/>
              <a:t>then</a:t>
            </a:r>
            <a:endParaRPr lang="pt-BR" sz="3200" dirty="0"/>
          </a:p>
          <a:p>
            <a:r>
              <a:rPr lang="pt-BR" sz="3200" dirty="0" err="1"/>
              <a:t>if</a:t>
            </a:r>
            <a:r>
              <a:rPr lang="pt-BR" sz="3200" dirty="0"/>
              <a:t> (a==b &amp;&amp; c&gt;7){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CC08C8-D46B-41DD-838D-641A4CA59FCE}"/>
              </a:ext>
            </a:extLst>
          </p:cNvPr>
          <p:cNvSpPr txBox="1"/>
          <p:nvPr/>
        </p:nvSpPr>
        <p:spPr>
          <a:xfrm>
            <a:off x="3026761" y="2196066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Python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D893F6-E5D0-4A12-939E-6EDB1FF9824B}"/>
              </a:ext>
            </a:extLst>
          </p:cNvPr>
          <p:cNvSpPr txBox="1"/>
          <p:nvPr/>
        </p:nvSpPr>
        <p:spPr>
          <a:xfrm>
            <a:off x="8730369" y="203006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Assembler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6EC7DFD-B3C1-42EF-8CE2-E6EC594172B9}"/>
              </a:ext>
            </a:extLst>
          </p:cNvPr>
          <p:cNvSpPr txBox="1"/>
          <p:nvPr/>
        </p:nvSpPr>
        <p:spPr>
          <a:xfrm>
            <a:off x="5151836" y="2175978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42421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B565E57-1F03-452C-B1B4-02A4F24F1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02433"/>
            <a:ext cx="9144000" cy="4455367"/>
          </a:xfrm>
        </p:spPr>
        <p:txBody>
          <a:bodyPr/>
          <a:lstStyle/>
          <a:p>
            <a:pPr algn="l"/>
            <a:r>
              <a:rPr lang="pt-BR" dirty="0"/>
              <a:t>Arquitetura da Linguagem - Compilada</a:t>
            </a:r>
          </a:p>
          <a:p>
            <a:pPr algn="l"/>
            <a:endParaRPr lang="pt-BR" dirty="0"/>
          </a:p>
        </p:txBody>
      </p:sp>
      <p:sp>
        <p:nvSpPr>
          <p:cNvPr id="2" name="Seta: da Esquerda para a Direita 1">
            <a:extLst>
              <a:ext uri="{FF2B5EF4-FFF2-40B4-BE49-F238E27FC236}">
                <a16:creationId xmlns:a16="http://schemas.microsoft.com/office/drawing/2014/main" id="{9D430478-D496-4F64-A2BC-16535F593B4C}"/>
              </a:ext>
            </a:extLst>
          </p:cNvPr>
          <p:cNvSpPr/>
          <p:nvPr/>
        </p:nvSpPr>
        <p:spPr>
          <a:xfrm>
            <a:off x="1763485" y="2360644"/>
            <a:ext cx="7427167" cy="7931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064FD0-4518-4D12-8CFC-8CB8E197428A}"/>
              </a:ext>
            </a:extLst>
          </p:cNvPr>
          <p:cNvSpPr txBox="1"/>
          <p:nvPr/>
        </p:nvSpPr>
        <p:spPr>
          <a:xfrm>
            <a:off x="1380929" y="3153746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 Fonte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5E3B448-EA25-4A64-B16B-93CDDC1A9A74}"/>
              </a:ext>
            </a:extLst>
          </p:cNvPr>
          <p:cNvSpPr txBox="1"/>
          <p:nvPr/>
        </p:nvSpPr>
        <p:spPr>
          <a:xfrm>
            <a:off x="4675162" y="2572529"/>
            <a:ext cx="12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Compilação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BE7D13-0044-4E51-8F3D-C0E3B7574DC8}"/>
              </a:ext>
            </a:extLst>
          </p:cNvPr>
          <p:cNvSpPr txBox="1"/>
          <p:nvPr/>
        </p:nvSpPr>
        <p:spPr>
          <a:xfrm>
            <a:off x="8493966" y="3196423"/>
            <a:ext cx="195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 </a:t>
            </a:r>
            <a:r>
              <a:rPr lang="pt-BR" dirty="0" err="1"/>
              <a:t>Executavel</a:t>
            </a:r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7B4EDE7-B34A-46D7-BEE6-D3799C70ACEC}"/>
              </a:ext>
            </a:extLst>
          </p:cNvPr>
          <p:cNvSpPr txBox="1"/>
          <p:nvPr/>
        </p:nvSpPr>
        <p:spPr>
          <a:xfrm>
            <a:off x="3846984" y="2175978"/>
            <a:ext cx="366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Cobol</a:t>
            </a:r>
            <a:r>
              <a:rPr lang="pt-BR" dirty="0"/>
              <a:t> – Assembler – Clipper - Python</a:t>
            </a:r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F52DA3-7565-41CD-ADA6-072D5350A395}"/>
              </a:ext>
            </a:extLst>
          </p:cNvPr>
          <p:cNvSpPr txBox="1"/>
          <p:nvPr/>
        </p:nvSpPr>
        <p:spPr>
          <a:xfrm>
            <a:off x="1380929" y="4140841"/>
            <a:ext cx="271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  -  ) =&gt; Manutenção</a:t>
            </a:r>
          </a:p>
          <a:p>
            <a:r>
              <a:rPr lang="pt-BR" dirty="0"/>
              <a:t>(  + ) =&gt; Segurança (Plágio)</a:t>
            </a:r>
          </a:p>
          <a:p>
            <a:r>
              <a:rPr lang="pt-BR" dirty="0"/>
              <a:t>(  + ) =&gt; Desempenho</a:t>
            </a:r>
          </a:p>
          <a:p>
            <a:r>
              <a:rPr lang="pt-BR" dirty="0"/>
              <a:t>(  - ) =&gt; Portabilidade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1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B565E57-1F03-452C-B1B4-02A4F24F1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02433"/>
            <a:ext cx="9144000" cy="4455367"/>
          </a:xfrm>
        </p:spPr>
        <p:txBody>
          <a:bodyPr/>
          <a:lstStyle/>
          <a:p>
            <a:pPr algn="l"/>
            <a:r>
              <a:rPr lang="pt-BR" dirty="0"/>
              <a:t>Arquitetura da Linguagem – Interpretada </a:t>
            </a:r>
          </a:p>
          <a:p>
            <a:pPr algn="l"/>
            <a:endParaRPr lang="pt-BR" dirty="0"/>
          </a:p>
        </p:txBody>
      </p:sp>
      <p:sp>
        <p:nvSpPr>
          <p:cNvPr id="2" name="Seta: da Esquerda para a Direita 1">
            <a:extLst>
              <a:ext uri="{FF2B5EF4-FFF2-40B4-BE49-F238E27FC236}">
                <a16:creationId xmlns:a16="http://schemas.microsoft.com/office/drawing/2014/main" id="{9D430478-D496-4F64-A2BC-16535F593B4C}"/>
              </a:ext>
            </a:extLst>
          </p:cNvPr>
          <p:cNvSpPr/>
          <p:nvPr/>
        </p:nvSpPr>
        <p:spPr>
          <a:xfrm>
            <a:off x="1763485" y="2360644"/>
            <a:ext cx="7427167" cy="7931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064FD0-4518-4D12-8CFC-8CB8E197428A}"/>
              </a:ext>
            </a:extLst>
          </p:cNvPr>
          <p:cNvSpPr txBox="1"/>
          <p:nvPr/>
        </p:nvSpPr>
        <p:spPr>
          <a:xfrm>
            <a:off x="1380929" y="3153746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 Fonte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5E3B448-EA25-4A64-B16B-93CDDC1A9A74}"/>
              </a:ext>
            </a:extLst>
          </p:cNvPr>
          <p:cNvSpPr txBox="1"/>
          <p:nvPr/>
        </p:nvSpPr>
        <p:spPr>
          <a:xfrm>
            <a:off x="4675162" y="2572529"/>
            <a:ext cx="102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Software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BE7D13-0044-4E51-8F3D-C0E3B7574DC8}"/>
              </a:ext>
            </a:extLst>
          </p:cNvPr>
          <p:cNvSpPr txBox="1"/>
          <p:nvPr/>
        </p:nvSpPr>
        <p:spPr>
          <a:xfrm>
            <a:off x="8251370" y="3153746"/>
            <a:ext cx="21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Sistema Operacional</a:t>
            </a:r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7B4EDE7-B34A-46D7-BEE6-D3799C70ACEC}"/>
              </a:ext>
            </a:extLst>
          </p:cNvPr>
          <p:cNvSpPr txBox="1"/>
          <p:nvPr/>
        </p:nvSpPr>
        <p:spPr>
          <a:xfrm>
            <a:off x="4051597" y="2203197"/>
            <a:ext cx="278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Qbasic</a:t>
            </a:r>
            <a:r>
              <a:rPr lang="pt-BR" dirty="0"/>
              <a:t> / </a:t>
            </a:r>
            <a:r>
              <a:rPr lang="pt-BR" dirty="0" err="1"/>
              <a:t>Javascript</a:t>
            </a:r>
            <a:r>
              <a:rPr lang="pt-BR" dirty="0"/>
              <a:t> / Python</a:t>
            </a:r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F52DA3-7565-41CD-ADA6-072D5350A395}"/>
              </a:ext>
            </a:extLst>
          </p:cNvPr>
          <p:cNvSpPr txBox="1"/>
          <p:nvPr/>
        </p:nvSpPr>
        <p:spPr>
          <a:xfrm>
            <a:off x="1380929" y="4140841"/>
            <a:ext cx="267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  +  ) =&gt; Manutenção</a:t>
            </a:r>
          </a:p>
          <a:p>
            <a:r>
              <a:rPr lang="pt-BR" dirty="0"/>
              <a:t>(  -  ) =&gt; Segurança (Plágio)</a:t>
            </a:r>
          </a:p>
          <a:p>
            <a:r>
              <a:rPr lang="pt-BR" dirty="0"/>
              <a:t>(  -  ) =&gt; Desempenho</a:t>
            </a:r>
          </a:p>
          <a:p>
            <a:r>
              <a:rPr lang="pt-BR" dirty="0"/>
              <a:t>(  + ) =&gt; Portabilidade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8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B565E57-1F03-452C-B1B4-02A4F24F1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02433"/>
            <a:ext cx="9144000" cy="4455367"/>
          </a:xfrm>
        </p:spPr>
        <p:txBody>
          <a:bodyPr/>
          <a:lstStyle/>
          <a:p>
            <a:pPr algn="l"/>
            <a:r>
              <a:rPr lang="pt-BR" dirty="0"/>
              <a:t>Arquitetura da Linguagem – Hibrida </a:t>
            </a:r>
          </a:p>
          <a:p>
            <a:pPr algn="l"/>
            <a:endParaRPr lang="pt-BR" dirty="0"/>
          </a:p>
        </p:txBody>
      </p:sp>
      <p:sp>
        <p:nvSpPr>
          <p:cNvPr id="2" name="Seta: da Esquerda para a Direita 1">
            <a:extLst>
              <a:ext uri="{FF2B5EF4-FFF2-40B4-BE49-F238E27FC236}">
                <a16:creationId xmlns:a16="http://schemas.microsoft.com/office/drawing/2014/main" id="{9D430478-D496-4F64-A2BC-16535F593B4C}"/>
              </a:ext>
            </a:extLst>
          </p:cNvPr>
          <p:cNvSpPr/>
          <p:nvPr/>
        </p:nvSpPr>
        <p:spPr>
          <a:xfrm>
            <a:off x="1763485" y="2360644"/>
            <a:ext cx="2780523" cy="7931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064FD0-4518-4D12-8CFC-8CB8E197428A}"/>
              </a:ext>
            </a:extLst>
          </p:cNvPr>
          <p:cNvSpPr txBox="1"/>
          <p:nvPr/>
        </p:nvSpPr>
        <p:spPr>
          <a:xfrm>
            <a:off x="1152495" y="3164838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 Fonte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5E3B448-EA25-4A64-B16B-93CDDC1A9A74}"/>
              </a:ext>
            </a:extLst>
          </p:cNvPr>
          <p:cNvSpPr txBox="1"/>
          <p:nvPr/>
        </p:nvSpPr>
        <p:spPr>
          <a:xfrm>
            <a:off x="2457932" y="2573504"/>
            <a:ext cx="12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Compilação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BE7D13-0044-4E51-8F3D-C0E3B7574DC8}"/>
              </a:ext>
            </a:extLst>
          </p:cNvPr>
          <p:cNvSpPr txBox="1"/>
          <p:nvPr/>
        </p:nvSpPr>
        <p:spPr>
          <a:xfrm>
            <a:off x="8405865" y="2573504"/>
            <a:ext cx="21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Sistema Operacional</a:t>
            </a:r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7B4EDE7-B34A-46D7-BEE6-D3799C70ACEC}"/>
              </a:ext>
            </a:extLst>
          </p:cNvPr>
          <p:cNvSpPr txBox="1"/>
          <p:nvPr/>
        </p:nvSpPr>
        <p:spPr>
          <a:xfrm>
            <a:off x="3998246" y="1974697"/>
            <a:ext cx="200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Java / </a:t>
            </a:r>
            <a:r>
              <a:rPr lang="pt-BR" dirty="0" err="1"/>
              <a:t>.net</a:t>
            </a:r>
            <a:r>
              <a:rPr lang="pt-BR" dirty="0"/>
              <a:t> / Python</a:t>
            </a:r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F52DA3-7565-41CD-ADA6-072D5350A395}"/>
              </a:ext>
            </a:extLst>
          </p:cNvPr>
          <p:cNvSpPr txBox="1"/>
          <p:nvPr/>
        </p:nvSpPr>
        <p:spPr>
          <a:xfrm>
            <a:off x="3811243" y="4744614"/>
            <a:ext cx="271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  -  ) =&gt; Manutenção</a:t>
            </a:r>
          </a:p>
          <a:p>
            <a:r>
              <a:rPr lang="pt-BR" dirty="0"/>
              <a:t>(  +  ) =&gt; Segurança (Plágio)</a:t>
            </a:r>
          </a:p>
          <a:p>
            <a:r>
              <a:rPr lang="pt-BR" dirty="0"/>
              <a:t>(  +/-  ) =&gt; Desempenho</a:t>
            </a:r>
          </a:p>
          <a:p>
            <a:r>
              <a:rPr lang="pt-BR" dirty="0"/>
              <a:t>(  + ) =&gt; Portabilidade</a:t>
            </a:r>
            <a:endParaRPr lang="en-US" dirty="0"/>
          </a:p>
        </p:txBody>
      </p:sp>
      <p:sp>
        <p:nvSpPr>
          <p:cNvPr id="9" name="Seta: da Esquerda para a Direita 8">
            <a:extLst>
              <a:ext uri="{FF2B5EF4-FFF2-40B4-BE49-F238E27FC236}">
                <a16:creationId xmlns:a16="http://schemas.microsoft.com/office/drawing/2014/main" id="{143E8C91-EB93-4F5E-ADC1-E32C5B69B083}"/>
              </a:ext>
            </a:extLst>
          </p:cNvPr>
          <p:cNvSpPr/>
          <p:nvPr/>
        </p:nvSpPr>
        <p:spPr>
          <a:xfrm>
            <a:off x="5464874" y="2360644"/>
            <a:ext cx="2780523" cy="7931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0BA584E-3F78-414B-81F4-848EB237E5D8}"/>
              </a:ext>
            </a:extLst>
          </p:cNvPr>
          <p:cNvSpPr txBox="1"/>
          <p:nvPr/>
        </p:nvSpPr>
        <p:spPr>
          <a:xfrm>
            <a:off x="6049052" y="2560488"/>
            <a:ext cx="145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Interpretação</a:t>
            </a:r>
            <a:endParaRPr lang="en-US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46745E1-43C5-494F-A38E-48A1325BE3F5}"/>
              </a:ext>
            </a:extLst>
          </p:cNvPr>
          <p:cNvSpPr txBox="1"/>
          <p:nvPr/>
        </p:nvSpPr>
        <p:spPr>
          <a:xfrm>
            <a:off x="4197596" y="3069397"/>
            <a:ext cx="16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 Objeto</a:t>
            </a:r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D61B801-B5BC-4966-BACE-CED42EE2E28F}"/>
              </a:ext>
            </a:extLst>
          </p:cNvPr>
          <p:cNvSpPr txBox="1"/>
          <p:nvPr/>
        </p:nvSpPr>
        <p:spPr>
          <a:xfrm>
            <a:off x="6265457" y="3120715"/>
            <a:ext cx="102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Software</a:t>
            </a:r>
            <a:endParaRPr lang="en-US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AC087BD-BBD6-4924-BDF1-1DC8DD0D283E}"/>
              </a:ext>
            </a:extLst>
          </p:cNvPr>
          <p:cNvSpPr txBox="1"/>
          <p:nvPr/>
        </p:nvSpPr>
        <p:spPr>
          <a:xfrm>
            <a:off x="1455964" y="3493260"/>
            <a:ext cx="786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  <a:r>
              <a:rPr lang="pt-BR" dirty="0" err="1"/>
              <a:t>java</a:t>
            </a:r>
            <a:r>
              <a:rPr lang="pt-BR" dirty="0"/>
              <a:t>			.</a:t>
            </a:r>
            <a:r>
              <a:rPr lang="pt-BR" dirty="0" err="1"/>
              <a:t>class</a:t>
            </a:r>
            <a:r>
              <a:rPr lang="pt-BR" dirty="0"/>
              <a:t>		     JVM (Java Virtual </a:t>
            </a:r>
            <a:r>
              <a:rPr lang="pt-BR" dirty="0" err="1"/>
              <a:t>Machine</a:t>
            </a:r>
            <a:r>
              <a:rPr lang="pt-BR" dirty="0"/>
              <a:t>)</a:t>
            </a:r>
          </a:p>
          <a:p>
            <a:r>
              <a:rPr lang="pt-BR" dirty="0"/>
              <a:t>.</a:t>
            </a:r>
            <a:r>
              <a:rPr lang="pt-BR" dirty="0" err="1"/>
              <a:t>py</a:t>
            </a:r>
            <a:r>
              <a:rPr lang="pt-BR" dirty="0"/>
              <a:t>			.</a:t>
            </a:r>
            <a:r>
              <a:rPr lang="pt-BR" dirty="0" err="1"/>
              <a:t>pyc</a:t>
            </a:r>
            <a:r>
              <a:rPr lang="pt-BR" dirty="0"/>
              <a:t>		     PVM</a:t>
            </a:r>
          </a:p>
          <a:p>
            <a:r>
              <a:rPr lang="pt-BR" dirty="0"/>
              <a:t>.</a:t>
            </a:r>
            <a:r>
              <a:rPr lang="pt-BR" dirty="0" err="1"/>
              <a:t>asp</a:t>
            </a:r>
            <a:r>
              <a:rPr lang="pt-BR" dirty="0"/>
              <a:t>                                             .</a:t>
            </a:r>
            <a:r>
              <a:rPr lang="pt-BR" dirty="0" err="1"/>
              <a:t>exe</a:t>
            </a:r>
            <a:r>
              <a:rPr lang="pt-BR" dirty="0"/>
              <a:t>/</a:t>
            </a:r>
            <a:r>
              <a:rPr lang="pt-BR" dirty="0" err="1"/>
              <a:t>dll</a:t>
            </a:r>
            <a:r>
              <a:rPr lang="pt-BR" dirty="0"/>
              <a:t>/</a:t>
            </a:r>
            <a:r>
              <a:rPr lang="pt-BR" dirty="0" err="1"/>
              <a:t>ocx</a:t>
            </a:r>
            <a:r>
              <a:rPr lang="pt-BR" dirty="0"/>
              <a:t>     	    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48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264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Melniski</dc:creator>
  <cp:lastModifiedBy>Bruno Melniski</cp:lastModifiedBy>
  <cp:revision>7</cp:revision>
  <dcterms:created xsi:type="dcterms:W3CDTF">2020-09-28T12:45:32Z</dcterms:created>
  <dcterms:modified xsi:type="dcterms:W3CDTF">2020-09-28T22:31:04Z</dcterms:modified>
</cp:coreProperties>
</file>