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FECA-6969-F541-89A1-0438E1AC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8949-F1D6-6E4A-A86F-E4367384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99BB-2E2A-D94B-885C-9B124D7E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81BF-0F2A-4E40-B5DD-EE9DB168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CB9D-3A9F-5144-B87A-EE4F543A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B4-6E59-F04C-A221-1EBF00C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11B1E-5EFB-584A-AE55-6140DCA5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77D1-DBC2-1245-8A0E-BF67321E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6B2E-A53F-9F46-B8A3-2B150D8D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BDEB-43B0-9541-BDB1-7F6E2DCC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C8558-986C-7A46-834E-33C29E20D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6AE9-099D-BF44-AF48-0EBA8F5E5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1FBE-AD28-DF4E-AED7-BC917D5B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FFA8-7832-1144-91B3-2DD3E61B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C3EF-4841-144B-BC41-7086DF99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DAA0-29E4-F149-88AB-D4BA326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ACCB-BA09-804B-9821-67900836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B754-6D60-6A4F-8614-4B738358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C70C-3207-C94B-9702-0A5E4A5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292-0FB9-7D44-AB5E-C0EE70D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47B-D7BB-B544-A78D-5550718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BCDA-30AE-C94E-9103-CFF13847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8A16-D72C-8A4A-A353-9BCA1776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418D-DA9E-9646-88A3-85C4CA70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6901-BE4F-3840-A62E-91F0F09B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3253-99F4-1C40-B85F-ED423311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4C60-6984-6440-9BBA-95D8B5186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DC4B-027A-4841-835E-6E2E3CC6B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3359B-EF13-4448-8D7F-B3C7AEB0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C869-A1C7-594F-9BBA-FC9A6F70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722F-55C3-1F42-A61F-EBE34A3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968-F450-154C-9B38-2DABF4CB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1909-895E-D541-966B-6664E0D2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A795-ED0D-FE48-A3F7-68901C4C9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D0C13-E9BA-A34F-9BCD-A1677F31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614D-F6F4-1C47-B454-B84BC5859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83894-5F0E-0C41-9974-8554BB8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324F4-AC28-BD4C-80E0-17ED21B7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1DD4D-EDD4-A849-9C1D-208C85B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5D52-EADA-164E-9E0B-B1CF3CEA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C78D-3DD7-F342-A190-26321E49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2352D-5432-B543-A634-2C2C1444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1933-71E9-314D-A5DA-DDF70C7A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ECE69-BD96-1B4B-AB54-F568BB7F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4AAF-3A70-C945-A34E-02EF1F06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1113-34E0-B54A-AE11-01CE6B6B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9D2A-C8C9-C149-8D3A-D511A2E8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FD4A-A493-1642-8C37-A4F8A16B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E2F36-9143-6F4B-B056-2A2B24FC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155DB-6336-5F43-8FA6-EDD861E4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95392-0025-FF46-A604-C831441E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0181-BAD2-714B-953A-6E862BBC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7ACE-2A19-BC40-BB46-D75F6903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9E82D-4C63-C743-AE8D-64644D672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A5AFB-2F92-F84B-94BF-A9333552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AAFFC-AE6D-3D41-8BD6-DCA1EFF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2B270-C071-D747-BE9B-6748D566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CD99-5378-9841-B1AE-8ADB973E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8124A-8104-7349-A258-68CBFC04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7713-E15E-4142-BE82-E64FF31B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4370-36AA-7F4F-9D51-D1E203DA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29C6-B467-B041-83EA-723E09616B35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9939-7550-8043-ACF8-04ED3833A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AB46-6539-B94C-B017-D271D7B5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546D-89A8-6742-91B8-84C18259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AEFE-260B-6148-96EB-FF34A2DFD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ARSPI INSFRASTRUCTURE</a:t>
            </a:r>
          </a:p>
        </p:txBody>
      </p:sp>
    </p:spTree>
    <p:extLst>
      <p:ext uri="{BB962C8B-B14F-4D97-AF65-F5344CB8AC3E}">
        <p14:creationId xmlns:p14="http://schemas.microsoft.com/office/powerpoint/2010/main" val="326788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01BA1C2-5CBA-C840-9741-3FAEB2C478BA}"/>
              </a:ext>
            </a:extLst>
          </p:cNvPr>
          <p:cNvSpPr/>
          <p:nvPr/>
        </p:nvSpPr>
        <p:spPr>
          <a:xfrm>
            <a:off x="224316" y="3451305"/>
            <a:ext cx="11743367" cy="30008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E6B7892-3304-6545-B29C-A4D8AC39FE9E}"/>
              </a:ext>
            </a:extLst>
          </p:cNvPr>
          <p:cNvSpPr/>
          <p:nvPr/>
        </p:nvSpPr>
        <p:spPr>
          <a:xfrm>
            <a:off x="275687" y="791110"/>
            <a:ext cx="11743367" cy="23116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9FC71-9C08-AE49-8AE4-95095B96A4E9}"/>
              </a:ext>
            </a:extLst>
          </p:cNvPr>
          <p:cNvSpPr/>
          <p:nvPr/>
        </p:nvSpPr>
        <p:spPr>
          <a:xfrm>
            <a:off x="4472683" y="2198661"/>
            <a:ext cx="3246634" cy="585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M2Instance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B89E05-097C-8B49-A1C3-565173CFA83B}"/>
              </a:ext>
            </a:extLst>
          </p:cNvPr>
          <p:cNvSpPr/>
          <p:nvPr/>
        </p:nvSpPr>
        <p:spPr>
          <a:xfrm>
            <a:off x="501718" y="3575401"/>
            <a:ext cx="3246634" cy="58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BiLinearM2Model (6)-(10)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D1E084-523D-6840-9CFE-7C1FAB6D8BC8}"/>
              </a:ext>
            </a:extLst>
          </p:cNvPr>
          <p:cNvSpPr/>
          <p:nvPr/>
        </p:nvSpPr>
        <p:spPr>
          <a:xfrm>
            <a:off x="4472683" y="3575401"/>
            <a:ext cx="3246634" cy="58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LinearM2Model (17)-(21)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DF8B4A-DCE4-3744-819E-CE00E02B03A3}"/>
              </a:ext>
            </a:extLst>
          </p:cNvPr>
          <p:cNvSpPr/>
          <p:nvPr/>
        </p:nvSpPr>
        <p:spPr>
          <a:xfrm>
            <a:off x="4472683" y="1202072"/>
            <a:ext cx="3246634" cy="585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LayerGraph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BBC19F-4835-EF4C-B859-EEC6F9EA0B68}"/>
              </a:ext>
            </a:extLst>
          </p:cNvPr>
          <p:cNvSpPr/>
          <p:nvPr/>
        </p:nvSpPr>
        <p:spPr>
          <a:xfrm>
            <a:off x="8443648" y="3575401"/>
            <a:ext cx="3246634" cy="5856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M2Benders (25)-(26)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5B62F9-045C-C24C-A979-394ED912AC25}"/>
              </a:ext>
            </a:extLst>
          </p:cNvPr>
          <p:cNvSpPr/>
          <p:nvPr/>
        </p:nvSpPr>
        <p:spPr>
          <a:xfrm>
            <a:off x="8443648" y="4609673"/>
            <a:ext cx="3246634" cy="585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BendersSeparation (GRBCallback)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3135E-7911-934C-BBAF-A6E21692141E}"/>
              </a:ext>
            </a:extLst>
          </p:cNvPr>
          <p:cNvSpPr/>
          <p:nvPr/>
        </p:nvSpPr>
        <p:spPr>
          <a:xfrm>
            <a:off x="8443648" y="5645652"/>
            <a:ext cx="3246634" cy="5856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BendersSub (27)-(29)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C475-D62E-8948-B586-2C890B7D980C}"/>
              </a:ext>
            </a:extLst>
          </p:cNvPr>
          <p:cNvSpPr txBox="1"/>
          <p:nvPr/>
        </p:nvSpPr>
        <p:spPr>
          <a:xfrm>
            <a:off x="604460" y="318505"/>
            <a:ext cx="31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M2.cpp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14A02-814A-9646-942B-FC7460FFA231}"/>
              </a:ext>
            </a:extLst>
          </p:cNvPr>
          <p:cNvSpPr txBox="1"/>
          <p:nvPr/>
        </p:nvSpPr>
        <p:spPr>
          <a:xfrm>
            <a:off x="604459" y="975776"/>
            <a:ext cx="31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Classes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4F29A-0D82-5B48-A41F-2309F7D1EDFD}"/>
              </a:ext>
            </a:extLst>
          </p:cNvPr>
          <p:cNvSpPr txBox="1"/>
          <p:nvPr/>
        </p:nvSpPr>
        <p:spPr>
          <a:xfrm>
            <a:off x="604458" y="5569133"/>
            <a:ext cx="314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Classes (all have a pointer to an </a:t>
            </a:r>
            <a:r>
              <a:rPr lang="en-US" dirty="0">
                <a:solidFill>
                  <a:schemeClr val="accent1"/>
                </a:solidFill>
              </a:rPr>
              <a:t>M2Instance</a:t>
            </a:r>
            <a:r>
              <a:rPr lang="en-US" dirty="0"/>
              <a:t>)</a:t>
            </a: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0A6D161B-60B8-7348-97A4-E30B1B1461B3}"/>
              </a:ext>
            </a:extLst>
          </p:cNvPr>
          <p:cNvSpPr/>
          <p:nvPr/>
        </p:nvSpPr>
        <p:spPr>
          <a:xfrm>
            <a:off x="5987265" y="1890972"/>
            <a:ext cx="217470" cy="37675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ADCAF580-DF61-EC41-9B97-B62EB02360C4}"/>
              </a:ext>
            </a:extLst>
          </p:cNvPr>
          <p:cNvSpPr/>
          <p:nvPr/>
        </p:nvSpPr>
        <p:spPr>
          <a:xfrm rot="10800000">
            <a:off x="9958230" y="5180757"/>
            <a:ext cx="217470" cy="37675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2FAE255C-1835-1D47-A080-6056FF59320B}"/>
              </a:ext>
            </a:extLst>
          </p:cNvPr>
          <p:cNvSpPr/>
          <p:nvPr/>
        </p:nvSpPr>
        <p:spPr>
          <a:xfrm rot="10800000">
            <a:off x="9958230" y="4132778"/>
            <a:ext cx="217470" cy="37675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AAF4-691D-4B4A-98A2-71DCF93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Instance – “simplegraph” (r_0 = 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137C1-E340-F14C-9C9B-034F1BE3AAFB}"/>
              </a:ext>
            </a:extLst>
          </p:cNvPr>
          <p:cNvSpPr/>
          <p:nvPr/>
        </p:nvSpPr>
        <p:spPr>
          <a:xfrm>
            <a:off x="1931541" y="3172146"/>
            <a:ext cx="472611" cy="513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E94978-AF3F-4048-B60D-3E29097DAF20}"/>
              </a:ext>
            </a:extLst>
          </p:cNvPr>
          <p:cNvSpPr/>
          <p:nvPr/>
        </p:nvSpPr>
        <p:spPr>
          <a:xfrm>
            <a:off x="9510444" y="3172146"/>
            <a:ext cx="472611" cy="5137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FAE9F-E8FE-EA44-85D1-AC09647E869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404152" y="3429000"/>
            <a:ext cx="710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03AE404-1AA7-AC4D-A2FA-CE5508637F2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5957298" y="-617305"/>
            <a:ext cx="12700" cy="7578903"/>
          </a:xfrm>
          <a:prstGeom prst="curvedConnector3">
            <a:avLst>
              <a:gd name="adj1" fmla="val 6492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B05C450-71BA-C743-A17C-59D35A18ADCF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16200000" flipH="1">
            <a:off x="5957298" y="-103598"/>
            <a:ext cx="12700" cy="7578903"/>
          </a:xfrm>
          <a:prstGeom prst="curvedConnector3">
            <a:avLst>
              <a:gd name="adj1" fmla="val 7832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3D5302-6C86-2C46-8F4E-0EDEE56D34FE}"/>
              </a:ext>
            </a:extLst>
          </p:cNvPr>
          <p:cNvSpPr txBox="1"/>
          <p:nvPr/>
        </p:nvSpPr>
        <p:spPr>
          <a:xfrm>
            <a:off x="5577016" y="4319973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3, 10, 10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75EA6-562F-444F-9C4B-857E25F6ED9D}"/>
              </a:ext>
            </a:extLst>
          </p:cNvPr>
          <p:cNvSpPr txBox="1"/>
          <p:nvPr/>
        </p:nvSpPr>
        <p:spPr>
          <a:xfrm>
            <a:off x="5568777" y="3051734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12, 1, 12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614EB-DF45-1C41-A15C-5F8D8D2E6753}"/>
              </a:ext>
            </a:extLst>
          </p:cNvPr>
          <p:cNvSpPr txBox="1"/>
          <p:nvPr/>
        </p:nvSpPr>
        <p:spPr>
          <a:xfrm>
            <a:off x="5585252" y="2001879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9, 9, 9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FE1AF-47AE-C048-A039-6B7220B57F46}"/>
              </a:ext>
            </a:extLst>
          </p:cNvPr>
          <p:cNvSpPr txBox="1"/>
          <p:nvPr/>
        </p:nvSpPr>
        <p:spPr>
          <a:xfrm>
            <a:off x="9983056" y="4828854"/>
            <a:ext cx="103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Optimal (9)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11ABB1-A583-2C48-A4C3-49E34D0779A7}"/>
              </a:ext>
            </a:extLst>
          </p:cNvPr>
          <p:cNvCxnSpPr/>
          <p:nvPr/>
        </p:nvCxnSpPr>
        <p:spPr>
          <a:xfrm>
            <a:off x="7582328" y="3277456"/>
            <a:ext cx="71919" cy="4020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D389D4-1656-8542-81D4-3C16D294BEA0}"/>
              </a:ext>
            </a:extLst>
          </p:cNvPr>
          <p:cNvCxnSpPr/>
          <p:nvPr/>
        </p:nvCxnSpPr>
        <p:spPr>
          <a:xfrm>
            <a:off x="7654247" y="4352150"/>
            <a:ext cx="71919" cy="4020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3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82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ARSPI INSFRASTRUCTURE</vt:lpstr>
      <vt:lpstr>PowerPoint Presentation</vt:lpstr>
      <vt:lpstr>Example Instance – “simplegraph” (r_0 =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ARSPI INSFRASTRUCTURE</dc:title>
  <dc:creator>Luca Wrabetz</dc:creator>
  <cp:lastModifiedBy>Luca Wrabetz</cp:lastModifiedBy>
  <cp:revision>8</cp:revision>
  <dcterms:created xsi:type="dcterms:W3CDTF">2021-05-18T14:08:02Z</dcterms:created>
  <dcterms:modified xsi:type="dcterms:W3CDTF">2021-05-25T15:26:58Z</dcterms:modified>
</cp:coreProperties>
</file>