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FECA-6969-F541-89A1-0438E1AC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C8949-F1D6-6E4A-A86F-E4367384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99BB-2E2A-D94B-885C-9B124D7E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81BF-0F2A-4E40-B5DD-EE9DB168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CB9D-3A9F-5144-B87A-EE4F543A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B4-6E59-F04C-A221-1EBF00C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11B1E-5EFB-584A-AE55-6140DCA5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77D1-DBC2-1245-8A0E-BF67321E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6B2E-A53F-9F46-B8A3-2B150D8D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BDEB-43B0-9541-BDB1-7F6E2DCC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C8558-986C-7A46-834E-33C29E20D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06AE9-099D-BF44-AF48-0EBA8F5E5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1FBE-AD28-DF4E-AED7-BC917D5B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FFA8-7832-1144-91B3-2DD3E61B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C3EF-4841-144B-BC41-7086DF99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DAA0-29E4-F149-88AB-D4BA326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ACCB-BA09-804B-9821-67900836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B754-6D60-6A4F-8614-4B738358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C70C-3207-C94B-9702-0A5E4A5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292-0FB9-7D44-AB5E-C0EE70D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47B-D7BB-B544-A78D-5550718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BCDA-30AE-C94E-9103-CFF13847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8A16-D72C-8A4A-A353-9BCA1776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418D-DA9E-9646-88A3-85C4CA70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6901-BE4F-3840-A62E-91F0F09B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3253-99F4-1C40-B85F-ED423311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4C60-6984-6440-9BBA-95D8B5186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DC4B-027A-4841-835E-6E2E3CC6B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359B-EF13-4448-8D7F-B3C7AEB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C869-A1C7-594F-9BBA-FC9A6F70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722F-55C3-1F42-A61F-EBE34A3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2968-F450-154C-9B38-2DABF4CB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1909-895E-D541-966B-6664E0D2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A795-ED0D-FE48-A3F7-68901C4C9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D0C13-E9BA-A34F-9BCD-A1677F31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614D-F6F4-1C47-B454-B84BC585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83894-5F0E-0C41-9974-8554BB8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324F4-AC28-BD4C-80E0-17ED21B7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1DD4D-EDD4-A849-9C1D-208C85B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5D52-EADA-164E-9E0B-B1CF3CEA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C78D-3DD7-F342-A190-26321E49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352D-5432-B543-A634-2C2C1444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1933-71E9-314D-A5DA-DDF70C7A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ECE69-BD96-1B4B-AB54-F568BB7F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4AAF-3A70-C945-A34E-02EF1F06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1113-34E0-B54A-AE11-01CE6B6B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9D2A-C8C9-C149-8D3A-D511A2E8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FD4A-A493-1642-8C37-A4F8A16B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E2F36-9143-6F4B-B056-2A2B24FC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155DB-6336-5F43-8FA6-EDD861E4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5392-0025-FF46-A604-C831441E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0181-BAD2-714B-953A-6E862BBC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7ACE-2A19-BC40-BB46-D75F6903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9E82D-4C63-C743-AE8D-64644D672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A5AFB-2F92-F84B-94BF-A9333552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AAFFC-AE6D-3D41-8BD6-DCA1EFF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2B270-C071-D747-BE9B-6748D566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CD99-5378-9841-B1AE-8ADB973E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8124A-8104-7349-A258-68CBFC04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7713-E15E-4142-BE82-E64FF31B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4370-36AA-7F4F-9D51-D1E203DA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29C6-B467-B041-83EA-723E09616B35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9939-7550-8043-ACF8-04ED3833A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AB46-6539-B94C-B017-D271D7B5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AEFE-260B-6148-96EB-FF34A2DFD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ARSPI INSFRASTRUCTURE</a:t>
            </a:r>
          </a:p>
        </p:txBody>
      </p:sp>
    </p:spTree>
    <p:extLst>
      <p:ext uri="{BB962C8B-B14F-4D97-AF65-F5344CB8AC3E}">
        <p14:creationId xmlns:p14="http://schemas.microsoft.com/office/powerpoint/2010/main" val="32678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99FC71-9C08-AE49-8AE4-95095B96A4E9}"/>
              </a:ext>
            </a:extLst>
          </p:cNvPr>
          <p:cNvSpPr/>
          <p:nvPr/>
        </p:nvSpPr>
        <p:spPr>
          <a:xfrm>
            <a:off x="4472683" y="2157572"/>
            <a:ext cx="3246634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M2Instance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B89E05-097C-8B49-A1C3-565173CFA83B}"/>
              </a:ext>
            </a:extLst>
          </p:cNvPr>
          <p:cNvSpPr/>
          <p:nvPr/>
        </p:nvSpPr>
        <p:spPr>
          <a:xfrm>
            <a:off x="1796264" y="3565128"/>
            <a:ext cx="3246634" cy="58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BiLinearM2Model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4F58E8-1508-3E41-80BB-ED9DB2FE5EF7}"/>
              </a:ext>
            </a:extLst>
          </p:cNvPr>
          <p:cNvSpPr/>
          <p:nvPr/>
        </p:nvSpPr>
        <p:spPr>
          <a:xfrm>
            <a:off x="4472683" y="4520628"/>
            <a:ext cx="3246634" cy="585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Benders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D1E084-523D-6840-9CFE-7C1FAB6D8BC8}"/>
              </a:ext>
            </a:extLst>
          </p:cNvPr>
          <p:cNvSpPr/>
          <p:nvPr/>
        </p:nvSpPr>
        <p:spPr>
          <a:xfrm>
            <a:off x="7149103" y="3575402"/>
            <a:ext cx="3246634" cy="58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LinearM2Model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DF8B4A-DCE4-3744-819E-CE00E02B03A3}"/>
              </a:ext>
            </a:extLst>
          </p:cNvPr>
          <p:cNvSpPr/>
          <p:nvPr/>
        </p:nvSpPr>
        <p:spPr>
          <a:xfrm>
            <a:off x="4472683" y="1202072"/>
            <a:ext cx="3246634" cy="585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LayerGraph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ARSPI INSFRASTRUCTURE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ARSPI INSFRASTRUCTURE</dc:title>
  <dc:creator>Luca Wrabetz</dc:creator>
  <cp:lastModifiedBy>Luca Wrabetz</cp:lastModifiedBy>
  <cp:revision>1</cp:revision>
  <dcterms:created xsi:type="dcterms:W3CDTF">2021-05-18T14:08:02Z</dcterms:created>
  <dcterms:modified xsi:type="dcterms:W3CDTF">2021-05-18T14:14:32Z</dcterms:modified>
</cp:coreProperties>
</file>